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1" r:id="rId3"/>
  </p:sldMasterIdLst>
  <p:notesMasterIdLst>
    <p:notesMasterId r:id="rId19"/>
  </p:notesMasterIdLst>
  <p:sldIdLst>
    <p:sldId id="267" r:id="rId4"/>
    <p:sldId id="266" r:id="rId5"/>
    <p:sldId id="268" r:id="rId6"/>
    <p:sldId id="336" r:id="rId7"/>
    <p:sldId id="396" r:id="rId8"/>
    <p:sldId id="397" r:id="rId9"/>
    <p:sldId id="398" r:id="rId10"/>
    <p:sldId id="270" r:id="rId11"/>
    <p:sldId id="310" r:id="rId12"/>
    <p:sldId id="271" r:id="rId13"/>
    <p:sldId id="333" r:id="rId14"/>
    <p:sldId id="340" r:id="rId15"/>
    <p:sldId id="399" r:id="rId16"/>
    <p:sldId id="401" r:id="rId17"/>
    <p:sldId id="269" r:id="rId18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E4A"/>
    <a:srgbClr val="E5CDAF"/>
    <a:srgbClr val="A16A4C"/>
    <a:srgbClr val="9B674A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17" autoAdjust="0"/>
    <p:restoredTop sz="94660"/>
  </p:normalViewPr>
  <p:slideViewPr>
    <p:cSldViewPr snapToGrid="0">
      <p:cViewPr>
        <p:scale>
          <a:sx n="66" d="100"/>
          <a:sy n="66" d="100"/>
        </p:scale>
        <p:origin x="174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457200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57120" y="1929033"/>
            <a:ext cx="389872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306133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90160" y="568960"/>
            <a:ext cx="303784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12480" y="1127760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90160" y="34308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412480" y="39896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4160" y="4572000"/>
            <a:ext cx="7101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16000" y="4572000"/>
            <a:ext cx="11176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1" y="568960"/>
            <a:ext cx="610615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2854960"/>
            <a:ext cx="3048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3413760"/>
            <a:ext cx="610616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-3048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032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14720" y="2171395"/>
            <a:ext cx="219456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4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028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635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1360" y="2286000"/>
            <a:ext cx="2032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0989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75843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12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7015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33840" y="-30480"/>
            <a:ext cx="305816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仓耳玄三M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24" y="946702"/>
            <a:ext cx="406717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12000" y="1135075"/>
            <a:ext cx="405384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204216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仓耳玄三M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78852" y="0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2452" y="2289977"/>
            <a:ext cx="3059307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78852" y="4578183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0158" y="3429000"/>
            <a:ext cx="4821363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28823" y="3429000"/>
            <a:ext cx="4067177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34513" y="2308497"/>
            <a:ext cx="224536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946640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946640" y="230849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9946640" y="4616995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634513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634513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31222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97905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41126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02882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67194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99858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50385" y="1160781"/>
            <a:ext cx="224536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1131506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030852" y="115205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28824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162132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228786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10295441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2028824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4095478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162132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8228786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10295441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95478" y="2780576"/>
            <a:ext cx="2015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84971" y="1118383"/>
            <a:ext cx="3196773" cy="5000340"/>
          </a:xfrm>
          <a:prstGeom prst="rect">
            <a:avLst/>
          </a:prstGeom>
        </p:spPr>
      </p:pic>
      <p:pic>
        <p:nvPicPr>
          <p:cNvPr id="8" name="Picture 7" descr="iPhone6_mockup_front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199293" y="1118383"/>
            <a:ext cx="3196773" cy="5000340"/>
          </a:xfrm>
          <a:prstGeom prst="rect">
            <a:avLst/>
          </a:prstGeom>
        </p:spPr>
      </p:pic>
      <p:pic>
        <p:nvPicPr>
          <p:cNvPr id="12" name="Picture 11" descr="iPhone6_mockup_front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513615" y="1118383"/>
            <a:ext cx="3196773" cy="50003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8824" y="946702"/>
            <a:ext cx="3781257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5506437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7811707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10135083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2017918" y="878571"/>
            <a:ext cx="2530932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4984001" y="878571"/>
            <a:ext cx="2530932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7948339" y="878571"/>
            <a:ext cx="2530932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38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160357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8090778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25480" y="1443113"/>
            <a:ext cx="2244308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/>
          <p:cNvGrpSpPr/>
          <p:nvPr userDrawn="1"/>
        </p:nvGrpSpPr>
        <p:grpSpPr>
          <a:xfrm>
            <a:off x="4849946" y="878571"/>
            <a:ext cx="2530932" cy="5052118"/>
            <a:chOff x="3421706" y="1143000"/>
            <a:chExt cx="2530932" cy="5052117"/>
          </a:xfrm>
        </p:grpSpPr>
        <p:sp>
          <p:nvSpPr>
            <p:cNvPr id="13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5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6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8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9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0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1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2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91425" y="1443113"/>
            <a:ext cx="2244308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7519753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936634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16184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2433065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4675416" y="-2068118"/>
            <a:ext cx="6506105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4158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898650" y="1222217"/>
            <a:ext cx="2109548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371096" y="3043446"/>
            <a:ext cx="2179780" cy="42582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17066" y="1094122"/>
            <a:ext cx="2179780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460419" y="-560706"/>
            <a:ext cx="2179780" cy="4258277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626202" y="3681202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7661345" y="1723133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9704698" y="68305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510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381971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6110473" y="810689"/>
            <a:ext cx="7696062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096000" y="810809"/>
            <a:ext cx="4939393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6572815" y="1602462"/>
            <a:ext cx="3974473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3217090"/>
            <a:ext cx="156192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 userDrawn="1"/>
        </p:nvSpPr>
        <p:spPr>
          <a:xfrm>
            <a:off x="1544848" y="62109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3" Type="http://schemas.openxmlformats.org/officeDocument/2006/relationships/theme" Target="../theme/theme1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2E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  <a:endParaRPr lang="en-US" dirty="0"/>
          </a:p>
          <a:p>
            <a:pPr lvl="1"/>
            <a:r>
              <a:rPr lang="en-US" dirty="0"/>
              <a:t>Write here subtitle</a:t>
            </a:r>
            <a:endParaRPr lang="en-US" dirty="0"/>
          </a:p>
          <a:p>
            <a:pPr lvl="1"/>
            <a:r>
              <a:rPr lang="en-US" dirty="0"/>
              <a:t>Write here subtitle</a:t>
            </a:r>
            <a:endParaRPr lang="en-US" dirty="0"/>
          </a:p>
          <a:p>
            <a:pPr lvl="2"/>
            <a:r>
              <a:rPr lang="en-US" dirty="0"/>
              <a:t>Write here text</a:t>
            </a:r>
            <a:endParaRPr lang="en-US" dirty="0"/>
          </a:p>
          <a:p>
            <a:pPr lvl="3"/>
            <a:r>
              <a:rPr lang="en-US" dirty="0"/>
              <a:t>Write here text</a:t>
            </a:r>
            <a:endParaRPr lang="en-US" dirty="0"/>
          </a:p>
          <a:p>
            <a:pPr lvl="4"/>
            <a:r>
              <a:rPr lang="en-US" dirty="0"/>
              <a:t>Write here text 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173859" y="37875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 dirty="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voodoo</a:t>
            </a:r>
            <a:endParaRPr lang="en-US" sz="900" b="1" i="0" dirty="0">
              <a:solidFill>
                <a:schemeClr val="tx1"/>
              </a:solidFill>
              <a:latin typeface="Montserrat SemiBold" charset="0"/>
              <a:ea typeface="Montserrat SemiBold" charset="0"/>
              <a:cs typeface="Montserrat SemiBold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5367" y="3389244"/>
            <a:ext cx="402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5367" y="3468757"/>
            <a:ext cx="201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仓耳玄三M W05" panose="02020400000000000000" pitchFamily="18" charset="-122"/>
          <a:ea typeface="仓耳玄三M W05" panose="02020400000000000000" pitchFamily="18" charset="-122"/>
          <a:cs typeface="仓耳玄三M W05" panose="02020400000000000000" pitchFamily="18" charset="-122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仓耳玄三M W05" panose="02020400000000000000" pitchFamily="18" charset="-122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仓耳玄三M W05" panose="02020400000000000000" pitchFamily="18" charset="-122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仓耳玄三M W05" panose="02020400000000000000" pitchFamily="18" charset="-122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仓耳玄三M W05" panose="02020400000000000000" pitchFamily="18" charset="-122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仓耳玄三M W05" panose="02020400000000000000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34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55585" y="1163320"/>
            <a:ext cx="36087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60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嘉和世纪（汲萃）</a:t>
            </a:r>
            <a:endParaRPr lang="zh-CN" altLang="zh-CN" sz="60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  <a:p>
            <a:r>
              <a:rPr lang="zh-CN" altLang="zh-CN" sz="60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标签打印安装说明</a:t>
            </a:r>
            <a:endParaRPr lang="zh-CN" altLang="zh-CN" sz="60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04550" y="4135755"/>
            <a:ext cx="459740" cy="573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rgbClr val="E5CDAF"/>
                </a:solidFill>
                <a:cs typeface="+mn-ea"/>
                <a:sym typeface="+mn-lt"/>
              </a:rPr>
              <a:t>高翔</a:t>
            </a:r>
            <a:endParaRPr lang="zh-CN" altLang="en-US" b="1" dirty="0">
              <a:solidFill>
                <a:srgbClr val="E5CDAF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77204" y="567690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914185" y="567690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51166" y="567690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74896" y="1909810"/>
            <a:ext cx="6317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115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13764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50745" y="528066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87726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692640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329621" y="764405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966602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19600" y="3634698"/>
            <a:ext cx="297180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E5CDAF"/>
                </a:solidFill>
                <a:cs typeface="+mn-ea"/>
                <a:sym typeface="+mn-lt"/>
              </a:rPr>
              <a:t>打印模板调整</a:t>
            </a:r>
            <a:endParaRPr lang="zh-CN" altLang="en-US" sz="1400" dirty="0">
              <a:solidFill>
                <a:srgbClr val="E5CDA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37" y="760582"/>
            <a:ext cx="5332095" cy="1249845"/>
          </a:xfrm>
        </p:spPr>
        <p:txBody>
          <a:bodyPr/>
          <a:lstStyle/>
          <a:p>
            <a:r>
              <a:rPr lang="zh-CN" altLang="en-US" sz="54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模板调整流程</a:t>
            </a:r>
            <a:endParaRPr lang="zh-CN" altLang="en-US" sz="5400" dirty="0">
              <a:gradFill>
                <a:gsLst>
                  <a:gs pos="100000">
                    <a:srgbClr val="E5CDAF"/>
                  </a:gs>
                  <a:gs pos="0">
                    <a:srgbClr val="A16A4C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2190" y="5186045"/>
            <a:ext cx="2664460" cy="62992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点击打印格式，找到对应模板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1070" y="5076272"/>
            <a:ext cx="2018416" cy="90932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点击选择模板，选择团购分单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6950" y="5351227"/>
            <a:ext cx="2018416" cy="62992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将模板调整成上图所示，就可以了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8"/>
          </p:nvPr>
        </p:nvPicPr>
        <p:blipFill>
          <a:blip r:embed="rId1"/>
          <a:stretch>
            <a:fillRect/>
          </a:stretch>
        </p:blipFill>
        <p:spPr>
          <a:xfrm>
            <a:off x="1012825" y="2010410"/>
            <a:ext cx="2664460" cy="3065780"/>
          </a:xfrm>
          <a:prstGeom prst="rect">
            <a:avLst/>
          </a:prstGeom>
        </p:spPr>
      </p:pic>
      <p:pic>
        <p:nvPicPr>
          <p:cNvPr id="7" name="图片占位符 6"/>
          <p:cNvPicPr>
            <a:picLocks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3749675" y="2009775"/>
            <a:ext cx="2032000" cy="3065780"/>
          </a:xfrm>
          <a:prstGeom prst="rect">
            <a:avLst/>
          </a:prstGeom>
        </p:spPr>
      </p:pic>
      <p:sp>
        <p:nvSpPr>
          <p:cNvPr id="9" name="TextBox 15"/>
          <p:cNvSpPr txBox="1"/>
          <p:nvPr/>
        </p:nvSpPr>
        <p:spPr>
          <a:xfrm>
            <a:off x="3844925" y="5351145"/>
            <a:ext cx="2306955" cy="62992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如果打印出来后，没有字，请将整体内容向右拖动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占位符 12"/>
          <p:cNvPicPr>
            <a:picLocks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007735" y="2009775"/>
            <a:ext cx="2032000" cy="3066415"/>
          </a:xfrm>
          <a:prstGeom prst="rect">
            <a:avLst/>
          </a:prstGeom>
        </p:spPr>
      </p:pic>
      <p:pic>
        <p:nvPicPr>
          <p:cNvPr id="19" name="图片占位符 18"/>
          <p:cNvPicPr>
            <a:picLocks noChangeAspect="1"/>
          </p:cNvPicPr>
          <p:nvPr>
            <p:ph type="pic" sz="quarter" idx="15"/>
          </p:nvPr>
        </p:nvPicPr>
        <p:blipFill>
          <a:blip r:embed="rId4"/>
          <a:stretch>
            <a:fillRect/>
          </a:stretch>
        </p:blipFill>
        <p:spPr>
          <a:xfrm>
            <a:off x="8265795" y="2009775"/>
            <a:ext cx="2720975" cy="306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4575" y="1069975"/>
            <a:ext cx="818319" cy="818319"/>
            <a:chOff x="6096000" y="1181100"/>
            <a:chExt cx="818319" cy="818319"/>
          </a:xfrm>
        </p:grpSpPr>
        <p:sp>
          <p:nvSpPr>
            <p:cNvPr id="6" name="Oval 5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Shape 3612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44575" y="4651195"/>
            <a:ext cx="818319" cy="818319"/>
            <a:chOff x="6096000" y="4987110"/>
            <a:chExt cx="818319" cy="818319"/>
          </a:xfrm>
        </p:grpSpPr>
        <p:sp>
          <p:nvSpPr>
            <p:cNvPr id="15" name="Oval 14"/>
            <p:cNvSpPr/>
            <p:nvPr/>
          </p:nvSpPr>
          <p:spPr>
            <a:xfrm>
              <a:off x="6096000" y="4987110"/>
              <a:ext cx="818319" cy="818319"/>
            </a:xfrm>
            <a:prstGeom prst="ellipse">
              <a:avLst/>
            </a:prstGeom>
            <a:gradFill>
              <a:gsLst>
                <a:gs pos="0">
                  <a:srgbClr val="A58359"/>
                </a:gs>
                <a:gs pos="0">
                  <a:srgbClr val="A16A4C"/>
                </a:gs>
                <a:gs pos="51300">
                  <a:srgbClr val="E5CDAF"/>
                </a:gs>
                <a:gs pos="100000">
                  <a:srgbClr val="A16A4C"/>
                </a:gs>
              </a:gsLst>
              <a:lin ang="81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Shape 3612"/>
            <p:cNvSpPr/>
            <p:nvPr/>
          </p:nvSpPr>
          <p:spPr>
            <a:xfrm>
              <a:off x="6364869" y="530061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52742" y="1070099"/>
            <a:ext cx="3998333" cy="83883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调整时，可在右边将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不需要内容隐藏显示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52742" y="4630243"/>
            <a:ext cx="3998333" cy="83883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通过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X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Y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轴，宽高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可设置内容大小及位置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90" y="1127760"/>
            <a:ext cx="2466975" cy="2962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490" y="4754880"/>
            <a:ext cx="239077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925" y="760730"/>
            <a:ext cx="6059805" cy="1249680"/>
          </a:xfrm>
        </p:spPr>
        <p:txBody>
          <a:bodyPr/>
          <a:lstStyle/>
          <a:p>
            <a:r>
              <a:rPr lang="zh-CN" altLang="en-US" sz="5400" dirty="0">
                <a:gradFill>
                  <a:gsLst>
                    <a:gs pos="100000">
                      <a:srgbClr val="E5CDAF"/>
                    </a:gs>
                    <a:gs pos="0">
                      <a:srgbClr val="A16A4C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以下为各内容参数</a:t>
            </a:r>
            <a:endParaRPr lang="zh-CN" altLang="en-US" sz="5400" dirty="0">
              <a:gradFill>
                <a:gsLst>
                  <a:gs pos="100000">
                    <a:srgbClr val="E5CDAF"/>
                  </a:gs>
                  <a:gs pos="0">
                    <a:srgbClr val="A16A4C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1720850"/>
            <a:ext cx="3805555" cy="17564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858895"/>
            <a:ext cx="3845560" cy="1744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1720850"/>
            <a:ext cx="3547110" cy="17437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730" y="3858895"/>
            <a:ext cx="3743325" cy="17443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170" y="1708785"/>
            <a:ext cx="4131945" cy="175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89455" y="95250"/>
            <a:ext cx="4064000" cy="67627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正常应该选择软件自带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标签模板进行设置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但自带模板无法添加打印时间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zh-CN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有</a:t>
            </a:r>
            <a:r>
              <a:rPr lang="en-US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bug)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故选择厨房</a:t>
            </a:r>
            <a:r>
              <a:rPr lang="en-US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80</a:t>
            </a: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模板进行调整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取巧方法，请勿模仿！！！</a:t>
            </a:r>
            <a:endParaRPr lang="zh-CN" alt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另：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如果下单正常出，退菜单不出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打印监控里驱动报错，请升级软件版本</a:t>
            </a:r>
            <a:r>
              <a:rPr lang="en-US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5.6.54</a:t>
            </a: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或以上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若下单正常，退菜单连出十几张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请重装电脑系统，重装打印机驱动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（安装驱动请到官网下载最新版）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975" y="377190"/>
            <a:ext cx="2525395" cy="28670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40880" y="5180965"/>
            <a:ext cx="4064000" cy="87122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以上设置为个人取巧，如模板有其他问题，请自行研究</a:t>
            </a:r>
            <a:endParaRPr lang="zh-CN" alt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55456" y="1163050"/>
            <a:ext cx="331016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谢谢大家</a:t>
            </a:r>
            <a:endParaRPr lang="zh-CN" altLang="en-US" sz="115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77204" y="567690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914185" y="567690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51166" y="567690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 descr="7b0a2020202022776f7264617274223a20227b5c2269645c223a32303039383639352c5c227469645c223a31333437377d220a7d0a"/>
          <p:cNvSpPr/>
          <p:nvPr/>
        </p:nvSpPr>
        <p:spPr>
          <a:xfrm>
            <a:off x="8390255" y="4952365"/>
            <a:ext cx="2011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>
                <a:ln>
                  <a:solidFill>
                    <a:srgbClr val="FBDCAA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564" sx="102000" sy="102000" algn="ctr" rotWithShape="0">
                    <a:schemeClr val="bg1">
                      <a:alpha val="56000"/>
                    </a:schemeClr>
                  </a:outerShdw>
                  <a:reflection blurRad="4156" stA="50000" endA="300" endPos="50000" dist="29997" dir="5400000" sy="-100000" algn="bl" rotWithShape="0"/>
                </a:effectLst>
                <a:latin typeface="汉仪舒圆黑简体" charset="0"/>
                <a:ea typeface="汉仪舒圆黑简体" charset="0"/>
              </a:rPr>
              <a:t>高翔</a:t>
            </a:r>
            <a:endParaRPr lang="zh-CN" altLang="en-US" sz="7200">
              <a:ln>
                <a:solidFill>
                  <a:srgbClr val="FBDCAA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41564" sx="102000" sy="102000" algn="ctr" rotWithShape="0">
                  <a:schemeClr val="bg1">
                    <a:alpha val="56000"/>
                  </a:schemeClr>
                </a:outerShdw>
                <a:reflection blurRad="4156" stA="50000" endA="300" endPos="50000" dist="29997" dir="5400000" sy="-100000" algn="bl" rotWithShape="0"/>
              </a:effectLst>
              <a:latin typeface="汉仪舒圆黑简体" charset="0"/>
              <a:ea typeface="汉仪舒圆黑简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47137" y="1726785"/>
            <a:ext cx="19438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目录</a:t>
            </a:r>
            <a:endParaRPr lang="zh-CN" altLang="en-US" sz="115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29336" y="2018666"/>
            <a:ext cx="461665" cy="30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5CDAF"/>
                </a:solidFill>
                <a:cs typeface="+mn-ea"/>
                <a:sym typeface="+mn-lt"/>
              </a:rPr>
              <a:t>BUSINESS</a:t>
            </a:r>
            <a:endParaRPr lang="zh-CN" altLang="en-US" b="1" dirty="0">
              <a:solidFill>
                <a:srgbClr val="E5CDAF"/>
              </a:solidFill>
              <a:cs typeface="+mn-ea"/>
              <a:sym typeface="+mn-lt"/>
            </a:endParaRPr>
          </a:p>
        </p:txBody>
      </p:sp>
      <p:sp>
        <p:nvSpPr>
          <p:cNvPr id="6" name="Main Concept…"/>
          <p:cNvSpPr txBox="1"/>
          <p:nvPr/>
        </p:nvSpPr>
        <p:spPr>
          <a:xfrm>
            <a:off x="7031864" y="830135"/>
            <a:ext cx="2133600" cy="5537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rPr>
              <a:t>标签打印机安装</a:t>
            </a:r>
            <a:endParaRPr kumimoji="0" lang="zh-C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Circle"/>
          <p:cNvSpPr/>
          <p:nvPr/>
        </p:nvSpPr>
        <p:spPr>
          <a:xfrm>
            <a:off x="6096000" y="999998"/>
            <a:ext cx="635001" cy="635001"/>
          </a:xfrm>
          <a:prstGeom prst="ellipse">
            <a:avLst/>
          </a:prstGeom>
          <a:gradFill flip="none" rotWithShape="1">
            <a:gsLst>
              <a:gs pos="0">
                <a:srgbClr val="A58359"/>
              </a:gs>
              <a:gs pos="0">
                <a:srgbClr val="A16A4C"/>
              </a:gs>
              <a:gs pos="51300">
                <a:srgbClr val="E5CDAF"/>
              </a:gs>
              <a:gs pos="100000">
                <a:srgbClr val="A16A4C"/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Z"/>
          <p:cNvSpPr txBox="1"/>
          <p:nvPr/>
        </p:nvSpPr>
        <p:spPr>
          <a:xfrm>
            <a:off x="6324533" y="1125138"/>
            <a:ext cx="177933" cy="3847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ain Concept…"/>
          <p:cNvSpPr txBox="1"/>
          <p:nvPr/>
        </p:nvSpPr>
        <p:spPr>
          <a:xfrm>
            <a:off x="7031864" y="2487949"/>
            <a:ext cx="1828800" cy="5537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rPr>
              <a:t>打印监控设置</a:t>
            </a:r>
            <a:endParaRPr kumimoji="0" lang="zh-C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Circle"/>
          <p:cNvSpPr/>
          <p:nvPr/>
        </p:nvSpPr>
        <p:spPr>
          <a:xfrm>
            <a:off x="6096000" y="2657812"/>
            <a:ext cx="635001" cy="635001"/>
          </a:xfrm>
          <a:prstGeom prst="ellipse">
            <a:avLst/>
          </a:prstGeom>
          <a:gradFill>
            <a:gsLst>
              <a:gs pos="0">
                <a:srgbClr val="A58359"/>
              </a:gs>
              <a:gs pos="52600">
                <a:srgbClr val="F8ECDC"/>
              </a:gs>
              <a:gs pos="100000">
                <a:srgbClr val="A58359"/>
              </a:gs>
            </a:gsLst>
            <a:lin ang="11681263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Z"/>
          <p:cNvSpPr txBox="1"/>
          <p:nvPr/>
        </p:nvSpPr>
        <p:spPr>
          <a:xfrm>
            <a:off x="6324533" y="2782952"/>
            <a:ext cx="177933" cy="3847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ain Concept…"/>
          <p:cNvSpPr txBox="1"/>
          <p:nvPr/>
        </p:nvSpPr>
        <p:spPr>
          <a:xfrm>
            <a:off x="7031864" y="4114161"/>
            <a:ext cx="1828800" cy="5537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rPr>
              <a:t>打印模板调整</a:t>
            </a:r>
            <a:endParaRPr kumimoji="0" lang="zh-C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Circle"/>
          <p:cNvSpPr/>
          <p:nvPr/>
        </p:nvSpPr>
        <p:spPr>
          <a:xfrm>
            <a:off x="6096000" y="4284024"/>
            <a:ext cx="635001" cy="635001"/>
          </a:xfrm>
          <a:prstGeom prst="ellipse">
            <a:avLst/>
          </a:prstGeom>
          <a:gradFill>
            <a:gsLst>
              <a:gs pos="0">
                <a:srgbClr val="A58359"/>
              </a:gs>
              <a:gs pos="52600">
                <a:srgbClr val="F8ECDC"/>
              </a:gs>
              <a:gs pos="100000">
                <a:srgbClr val="A58359"/>
              </a:gs>
            </a:gsLst>
            <a:lin ang="11681263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Z"/>
          <p:cNvSpPr txBox="1"/>
          <p:nvPr/>
        </p:nvSpPr>
        <p:spPr>
          <a:xfrm>
            <a:off x="6324533" y="4409164"/>
            <a:ext cx="177933" cy="3847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74896" y="1909810"/>
            <a:ext cx="6317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115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13764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50745" y="528066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87726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692640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329621" y="764405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966602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19600" y="3634698"/>
            <a:ext cx="297180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E5CDAF"/>
                </a:solidFill>
                <a:cs typeface="+mn-ea"/>
                <a:sym typeface="+mn-lt"/>
              </a:rPr>
              <a:t>标签打印机安装说明</a:t>
            </a:r>
            <a:endParaRPr lang="zh-CN" altLang="en-US" sz="1400" dirty="0">
              <a:solidFill>
                <a:srgbClr val="E5CDA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8339" y="946681"/>
            <a:ext cx="2453127" cy="1249845"/>
          </a:xfrm>
        </p:spPr>
        <p:txBody>
          <a:bodyPr/>
          <a:lstStyle/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浏览器搜索对应打印机型号官网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hape 3647"/>
          <p:cNvSpPr/>
          <p:nvPr/>
        </p:nvSpPr>
        <p:spPr>
          <a:xfrm>
            <a:off x="7127325" y="1744670"/>
            <a:ext cx="41079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Shape 3704"/>
          <p:cNvSpPr/>
          <p:nvPr/>
        </p:nvSpPr>
        <p:spPr>
          <a:xfrm>
            <a:off x="9727113" y="1744670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70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70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7"/>
                  <a:pt x="2847" y="8400"/>
                  <a:pt x="3436" y="8400"/>
                </a:cubicBezTo>
                <a:cubicBezTo>
                  <a:pt x="4026" y="8400"/>
                  <a:pt x="4549" y="8077"/>
                  <a:pt x="4909" y="7573"/>
                </a:cubicBezTo>
                <a:cubicBezTo>
                  <a:pt x="5269" y="8077"/>
                  <a:pt x="5792" y="8400"/>
                  <a:pt x="6382" y="8400"/>
                </a:cubicBezTo>
                <a:cubicBezTo>
                  <a:pt x="6971" y="8400"/>
                  <a:pt x="7495" y="8077"/>
                  <a:pt x="7855" y="7573"/>
                </a:cubicBezTo>
                <a:cubicBezTo>
                  <a:pt x="8215" y="8077"/>
                  <a:pt x="8738" y="8400"/>
                  <a:pt x="9327" y="8400"/>
                </a:cubicBezTo>
                <a:cubicBezTo>
                  <a:pt x="9917" y="8400"/>
                  <a:pt x="10440" y="8077"/>
                  <a:pt x="10800" y="7573"/>
                </a:cubicBezTo>
                <a:cubicBezTo>
                  <a:pt x="11160" y="8077"/>
                  <a:pt x="11683" y="8400"/>
                  <a:pt x="12273" y="8400"/>
                </a:cubicBezTo>
                <a:cubicBezTo>
                  <a:pt x="12862" y="8400"/>
                  <a:pt x="13385" y="8077"/>
                  <a:pt x="13745" y="7573"/>
                </a:cubicBezTo>
                <a:cubicBezTo>
                  <a:pt x="14105" y="8077"/>
                  <a:pt x="14629" y="8400"/>
                  <a:pt x="15218" y="8400"/>
                </a:cubicBezTo>
                <a:cubicBezTo>
                  <a:pt x="15808" y="8400"/>
                  <a:pt x="16331" y="8077"/>
                  <a:pt x="16691" y="7573"/>
                </a:cubicBezTo>
                <a:cubicBezTo>
                  <a:pt x="17051" y="8077"/>
                  <a:pt x="17574" y="8400"/>
                  <a:pt x="18164" y="8400"/>
                </a:cubicBezTo>
                <a:cubicBezTo>
                  <a:pt x="18753" y="8400"/>
                  <a:pt x="19276" y="8077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70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70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70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70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70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70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A98AFBAA-C1FA-4e8f-99F4-F8F8C91EC19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2330" y="594995"/>
            <a:ext cx="6585585" cy="2251710"/>
          </a:xfrm>
          <a:prstGeom prst="rect">
            <a:avLst/>
          </a:prstGeom>
        </p:spPr>
      </p:pic>
      <p:pic>
        <p:nvPicPr>
          <p:cNvPr id="5" name="图片 4" descr="2407AD1C-B8EB-4ba0-B087-F32AAAC634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30" y="3255645"/>
            <a:ext cx="6585585" cy="205422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/>
        </p:nvSpPr>
        <p:spPr>
          <a:xfrm>
            <a:off x="1678339" y="3255541"/>
            <a:ext cx="245312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仓耳玄三M W05" panose="02020400000000000000" pitchFamily="18" charset="-122"/>
              </a:defRPr>
            </a:lvl1pPr>
          </a:lstStyle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进入官网，点击服务支持，找到标签打印机驱动，并点击下载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8339" y="946681"/>
            <a:ext cx="2453127" cy="1249845"/>
          </a:xfrm>
        </p:spPr>
        <p:txBody>
          <a:bodyPr/>
          <a:lstStyle/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点击下载，并找到下载的压缩包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hape 3647"/>
          <p:cNvSpPr/>
          <p:nvPr/>
        </p:nvSpPr>
        <p:spPr>
          <a:xfrm>
            <a:off x="7127325" y="1744670"/>
            <a:ext cx="41079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Shape 3704"/>
          <p:cNvSpPr/>
          <p:nvPr/>
        </p:nvSpPr>
        <p:spPr>
          <a:xfrm>
            <a:off x="9727113" y="1744670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70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70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7"/>
                  <a:pt x="2847" y="8400"/>
                  <a:pt x="3436" y="8400"/>
                </a:cubicBezTo>
                <a:cubicBezTo>
                  <a:pt x="4026" y="8400"/>
                  <a:pt x="4549" y="8077"/>
                  <a:pt x="4909" y="7573"/>
                </a:cubicBezTo>
                <a:cubicBezTo>
                  <a:pt x="5269" y="8077"/>
                  <a:pt x="5792" y="8400"/>
                  <a:pt x="6382" y="8400"/>
                </a:cubicBezTo>
                <a:cubicBezTo>
                  <a:pt x="6971" y="8400"/>
                  <a:pt x="7495" y="8077"/>
                  <a:pt x="7855" y="7573"/>
                </a:cubicBezTo>
                <a:cubicBezTo>
                  <a:pt x="8215" y="8077"/>
                  <a:pt x="8738" y="8400"/>
                  <a:pt x="9327" y="8400"/>
                </a:cubicBezTo>
                <a:cubicBezTo>
                  <a:pt x="9917" y="8400"/>
                  <a:pt x="10440" y="8077"/>
                  <a:pt x="10800" y="7573"/>
                </a:cubicBezTo>
                <a:cubicBezTo>
                  <a:pt x="11160" y="8077"/>
                  <a:pt x="11683" y="8400"/>
                  <a:pt x="12273" y="8400"/>
                </a:cubicBezTo>
                <a:cubicBezTo>
                  <a:pt x="12862" y="8400"/>
                  <a:pt x="13385" y="8077"/>
                  <a:pt x="13745" y="7573"/>
                </a:cubicBezTo>
                <a:cubicBezTo>
                  <a:pt x="14105" y="8077"/>
                  <a:pt x="14629" y="8400"/>
                  <a:pt x="15218" y="8400"/>
                </a:cubicBezTo>
                <a:cubicBezTo>
                  <a:pt x="15808" y="8400"/>
                  <a:pt x="16331" y="8077"/>
                  <a:pt x="16691" y="7573"/>
                </a:cubicBezTo>
                <a:cubicBezTo>
                  <a:pt x="17051" y="8077"/>
                  <a:pt x="17574" y="8400"/>
                  <a:pt x="18164" y="8400"/>
                </a:cubicBezTo>
                <a:cubicBezTo>
                  <a:pt x="18753" y="8400"/>
                  <a:pt x="19276" y="8077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70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70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70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70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70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70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itle 2"/>
          <p:cNvSpPr>
            <a:spLocks noGrp="1"/>
          </p:cNvSpPr>
          <p:nvPr/>
        </p:nvSpPr>
        <p:spPr>
          <a:xfrm>
            <a:off x="1678339" y="3255541"/>
            <a:ext cx="245312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仓耳玄三M W05" panose="02020400000000000000" pitchFamily="18" charset="-122"/>
              </a:defRPr>
            </a:lvl1pPr>
          </a:lstStyle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解压后，找到打印机驱动安装程序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 descr="8D9173A9-3FC5-4ba0-9D5F-6955577542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215" y="165735"/>
            <a:ext cx="7418070" cy="2811780"/>
          </a:xfrm>
          <a:prstGeom prst="rect">
            <a:avLst/>
          </a:prstGeom>
        </p:spPr>
      </p:pic>
      <p:pic>
        <p:nvPicPr>
          <p:cNvPr id="6" name="图片 5" descr="F982421C-A1D7-46a7-8651-3A9CECE00B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65" y="3187700"/>
            <a:ext cx="7462520" cy="3120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8339" y="946681"/>
            <a:ext cx="2453127" cy="1249845"/>
          </a:xfrm>
        </p:spPr>
        <p:txBody>
          <a:bodyPr/>
          <a:lstStyle/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点击下载，并找到下载的压缩包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hape 3647"/>
          <p:cNvSpPr/>
          <p:nvPr/>
        </p:nvSpPr>
        <p:spPr>
          <a:xfrm>
            <a:off x="7127325" y="1744670"/>
            <a:ext cx="41079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Shape 3704"/>
          <p:cNvSpPr/>
          <p:nvPr/>
        </p:nvSpPr>
        <p:spPr>
          <a:xfrm>
            <a:off x="9727113" y="1744670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70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70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7"/>
                  <a:pt x="2847" y="8400"/>
                  <a:pt x="3436" y="8400"/>
                </a:cubicBezTo>
                <a:cubicBezTo>
                  <a:pt x="4026" y="8400"/>
                  <a:pt x="4549" y="8077"/>
                  <a:pt x="4909" y="7573"/>
                </a:cubicBezTo>
                <a:cubicBezTo>
                  <a:pt x="5269" y="8077"/>
                  <a:pt x="5792" y="8400"/>
                  <a:pt x="6382" y="8400"/>
                </a:cubicBezTo>
                <a:cubicBezTo>
                  <a:pt x="6971" y="8400"/>
                  <a:pt x="7495" y="8077"/>
                  <a:pt x="7855" y="7573"/>
                </a:cubicBezTo>
                <a:cubicBezTo>
                  <a:pt x="8215" y="8077"/>
                  <a:pt x="8738" y="8400"/>
                  <a:pt x="9327" y="8400"/>
                </a:cubicBezTo>
                <a:cubicBezTo>
                  <a:pt x="9917" y="8400"/>
                  <a:pt x="10440" y="8077"/>
                  <a:pt x="10800" y="7573"/>
                </a:cubicBezTo>
                <a:cubicBezTo>
                  <a:pt x="11160" y="8077"/>
                  <a:pt x="11683" y="8400"/>
                  <a:pt x="12273" y="8400"/>
                </a:cubicBezTo>
                <a:cubicBezTo>
                  <a:pt x="12862" y="8400"/>
                  <a:pt x="13385" y="8077"/>
                  <a:pt x="13745" y="7573"/>
                </a:cubicBezTo>
                <a:cubicBezTo>
                  <a:pt x="14105" y="8077"/>
                  <a:pt x="14629" y="8400"/>
                  <a:pt x="15218" y="8400"/>
                </a:cubicBezTo>
                <a:cubicBezTo>
                  <a:pt x="15808" y="8400"/>
                  <a:pt x="16331" y="8077"/>
                  <a:pt x="16691" y="7573"/>
                </a:cubicBezTo>
                <a:cubicBezTo>
                  <a:pt x="17051" y="8077"/>
                  <a:pt x="17574" y="8400"/>
                  <a:pt x="18164" y="8400"/>
                </a:cubicBezTo>
                <a:cubicBezTo>
                  <a:pt x="18753" y="8400"/>
                  <a:pt x="19276" y="8077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70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70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70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70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70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70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itle 2"/>
          <p:cNvSpPr>
            <a:spLocks noGrp="1"/>
          </p:cNvSpPr>
          <p:nvPr/>
        </p:nvSpPr>
        <p:spPr>
          <a:xfrm>
            <a:off x="1678339" y="3255541"/>
            <a:ext cx="245312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仓耳玄三M W05" panose="02020400000000000000" pitchFamily="18" charset="-122"/>
              </a:defRPr>
            </a:lvl1pPr>
          </a:lstStyle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6.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点击下一步，进入安装流程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 descr="96C9AFEE-E08C-4601-A5EE-764FD33541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6535" y="432435"/>
            <a:ext cx="5379085" cy="2994025"/>
          </a:xfrm>
          <a:prstGeom prst="rect">
            <a:avLst/>
          </a:prstGeom>
        </p:spPr>
      </p:pic>
      <p:pic>
        <p:nvPicPr>
          <p:cNvPr id="5" name="图片 4" descr="20D7EE9C-8EA1-4358-BB47-7D1789CF14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45" y="3705225"/>
            <a:ext cx="3339465" cy="256794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/>
        </p:nvSpPr>
        <p:spPr>
          <a:xfrm>
            <a:off x="1678339" y="4505221"/>
            <a:ext cx="245312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仓耳玄三M W05" panose="02020400000000000000" pitchFamily="18" charset="-122"/>
              </a:defRPr>
            </a:lvl1pPr>
          </a:lstStyle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根据打印机背面标签，选择对应型号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8339" y="163091"/>
            <a:ext cx="2453127" cy="1249845"/>
          </a:xfrm>
        </p:spPr>
        <p:txBody>
          <a:bodyPr/>
          <a:lstStyle/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8.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选择端口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hape 3647"/>
          <p:cNvSpPr/>
          <p:nvPr/>
        </p:nvSpPr>
        <p:spPr>
          <a:xfrm>
            <a:off x="7127325" y="1744670"/>
            <a:ext cx="41079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Shape 3704"/>
          <p:cNvSpPr/>
          <p:nvPr/>
        </p:nvSpPr>
        <p:spPr>
          <a:xfrm>
            <a:off x="9727113" y="1744670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70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70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7"/>
                  <a:pt x="2847" y="8400"/>
                  <a:pt x="3436" y="8400"/>
                </a:cubicBezTo>
                <a:cubicBezTo>
                  <a:pt x="4026" y="8400"/>
                  <a:pt x="4549" y="8077"/>
                  <a:pt x="4909" y="7573"/>
                </a:cubicBezTo>
                <a:cubicBezTo>
                  <a:pt x="5269" y="8077"/>
                  <a:pt x="5792" y="8400"/>
                  <a:pt x="6382" y="8400"/>
                </a:cubicBezTo>
                <a:cubicBezTo>
                  <a:pt x="6971" y="8400"/>
                  <a:pt x="7495" y="8077"/>
                  <a:pt x="7855" y="7573"/>
                </a:cubicBezTo>
                <a:cubicBezTo>
                  <a:pt x="8215" y="8077"/>
                  <a:pt x="8738" y="8400"/>
                  <a:pt x="9327" y="8400"/>
                </a:cubicBezTo>
                <a:cubicBezTo>
                  <a:pt x="9917" y="8400"/>
                  <a:pt x="10440" y="8077"/>
                  <a:pt x="10800" y="7573"/>
                </a:cubicBezTo>
                <a:cubicBezTo>
                  <a:pt x="11160" y="8077"/>
                  <a:pt x="11683" y="8400"/>
                  <a:pt x="12273" y="8400"/>
                </a:cubicBezTo>
                <a:cubicBezTo>
                  <a:pt x="12862" y="8400"/>
                  <a:pt x="13385" y="8077"/>
                  <a:pt x="13745" y="7573"/>
                </a:cubicBezTo>
                <a:cubicBezTo>
                  <a:pt x="14105" y="8077"/>
                  <a:pt x="14629" y="8400"/>
                  <a:pt x="15218" y="8400"/>
                </a:cubicBezTo>
                <a:cubicBezTo>
                  <a:pt x="15808" y="8400"/>
                  <a:pt x="16331" y="8077"/>
                  <a:pt x="16691" y="7573"/>
                </a:cubicBezTo>
                <a:cubicBezTo>
                  <a:pt x="17051" y="8077"/>
                  <a:pt x="17574" y="8400"/>
                  <a:pt x="18164" y="8400"/>
                </a:cubicBezTo>
                <a:cubicBezTo>
                  <a:pt x="18753" y="8400"/>
                  <a:pt x="19276" y="8077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70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70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70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70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70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70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itle 2"/>
          <p:cNvSpPr>
            <a:spLocks noGrp="1"/>
          </p:cNvSpPr>
          <p:nvPr/>
        </p:nvSpPr>
        <p:spPr>
          <a:xfrm>
            <a:off x="1678339" y="2928516"/>
            <a:ext cx="245312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仓耳玄三M W05" panose="02020400000000000000" pitchFamily="18" charset="-122"/>
              </a:defRPr>
            </a:lvl1pPr>
          </a:lstStyle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9.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安装完成后，设备和打印机里就会出现对应驱动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8305" y="741680"/>
            <a:ext cx="3849370" cy="1990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05" y="3963035"/>
            <a:ext cx="4754880" cy="238379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/>
        </p:nvSpPr>
        <p:spPr>
          <a:xfrm>
            <a:off x="7048534" y="163091"/>
            <a:ext cx="245312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仓耳玄三M W05" panose="02020400000000000000" pitchFamily="18" charset="-122"/>
              </a:defRPr>
            </a:lvl1pPr>
          </a:lstStyle>
          <a:p>
            <a:r>
              <a:rPr lang="en-US" altLang="zh-CN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9.</a:t>
            </a:r>
            <a:r>
              <a:rPr lang="zh-CN" altLang="en-US" sz="2000" dirty="0">
                <a:gradFill>
                  <a:gsLst>
                    <a:gs pos="0">
                      <a:srgbClr val="A58359"/>
                    </a:gs>
                    <a:gs pos="0">
                      <a:srgbClr val="A16A4C"/>
                    </a:gs>
                    <a:gs pos="51300">
                      <a:srgbClr val="E5CDAF"/>
                    </a:gs>
                    <a:gs pos="100000">
                      <a:srgbClr val="A16A4C"/>
                    </a:gs>
                  </a:gsLst>
                  <a:lin ang="8100000" scaled="1"/>
                </a:gradFill>
                <a:latin typeface="+mn-lt"/>
                <a:ea typeface="+mn-ea"/>
                <a:cs typeface="+mn-ea"/>
                <a:sym typeface="+mn-lt"/>
              </a:rPr>
              <a:t>在属性里，点击打印测试页，出单即可（不出单请检查端口是否正确，或按打印机上出纸键是否走纸。）</a:t>
            </a:r>
            <a:endParaRPr lang="zh-CN" altLang="en-US" sz="2000" dirty="0">
              <a:gradFill>
                <a:gsLst>
                  <a:gs pos="0">
                    <a:srgbClr val="A58359"/>
                  </a:gs>
                  <a:gs pos="0">
                    <a:srgbClr val="A16A4C"/>
                  </a:gs>
                  <a:gs pos="51300">
                    <a:srgbClr val="E5CDAF"/>
                  </a:gs>
                  <a:gs pos="100000">
                    <a:srgbClr val="A16A4C"/>
                  </a:gs>
                </a:gsLst>
                <a:lin ang="81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1693545"/>
            <a:ext cx="3991610" cy="49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74896" y="1909810"/>
            <a:ext cx="6317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gradFill flip="none" rotWithShape="1">
                  <a:gsLst>
                    <a:gs pos="0">
                      <a:srgbClr val="E5CDAF"/>
                    </a:gs>
                    <a:gs pos="51300">
                      <a:srgbClr val="9B674A"/>
                    </a:gs>
                    <a:gs pos="100000">
                      <a:srgbClr val="E5CDAF"/>
                    </a:gs>
                  </a:gsLst>
                  <a:lin ang="16200000" scaled="1"/>
                  <a:tileRect/>
                </a:gradFill>
                <a:effectLst>
                  <a:outerShdw blurRad="177800" dist="2794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11500" dirty="0">
              <a:gradFill flip="none" rotWithShape="1">
                <a:gsLst>
                  <a:gs pos="0">
                    <a:srgbClr val="E5CDAF"/>
                  </a:gs>
                  <a:gs pos="51300">
                    <a:srgbClr val="9B674A"/>
                  </a:gs>
                  <a:gs pos="100000">
                    <a:srgbClr val="E5CDAF"/>
                  </a:gs>
                </a:gsLst>
                <a:lin ang="16200000" scaled="1"/>
                <a:tileRect/>
              </a:gradFill>
              <a:effectLst>
                <a:outerShdw blurRad="177800" dist="2794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13764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50745" y="5280660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87726" y="5280660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692640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329621" y="764405"/>
            <a:ext cx="381000" cy="381000"/>
          </a:xfrm>
          <a:prstGeom prst="ellipse">
            <a:avLst/>
          </a:prstGeom>
          <a:solidFill>
            <a:srgbClr val="E5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966602" y="764405"/>
            <a:ext cx="381000" cy="381000"/>
          </a:xfrm>
          <a:prstGeom prst="ellipse">
            <a:avLst/>
          </a:prstGeom>
          <a:solidFill>
            <a:srgbClr val="A16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19600" y="3634698"/>
            <a:ext cx="297180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E5CDAF"/>
                </a:solidFill>
                <a:cs typeface="+mn-ea"/>
                <a:sym typeface="+mn-lt"/>
              </a:rPr>
              <a:t>打印监控的设置</a:t>
            </a:r>
            <a:endParaRPr lang="zh-CN" altLang="en-US" sz="1400" dirty="0">
              <a:solidFill>
                <a:srgbClr val="E5CDA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49" y="493256"/>
            <a:ext cx="4752975" cy="1249845"/>
          </a:xfrm>
        </p:spPr>
        <p:txBody>
          <a:bodyPr/>
          <a:lstStyle/>
          <a:p>
            <a:r>
              <a:rPr lang="zh-CN" altLang="en-US" sz="16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点击打印监控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6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设置打印机</a:t>
            </a:r>
            <a:endParaRPr lang="zh-CN" altLang="en-US" sz="1600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1488" y="557154"/>
            <a:ext cx="4057651" cy="39052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添加打印机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49" y="2246296"/>
            <a:ext cx="4057651" cy="173545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选择对应菜类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选择对应台位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选择对应打印机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选择对应模板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2073"/>
          <p:cNvSpPr>
            <a:spLocks noEditPoints="1"/>
          </p:cNvSpPr>
          <p:nvPr/>
        </p:nvSpPr>
        <p:spPr bwMode="auto">
          <a:xfrm>
            <a:off x="1739264" y="493603"/>
            <a:ext cx="448698" cy="453946"/>
          </a:xfrm>
          <a:custGeom>
            <a:avLst/>
            <a:gdLst>
              <a:gd name="T0" fmla="*/ 91 w 159"/>
              <a:gd name="T1" fmla="*/ 157 h 160"/>
              <a:gd name="T2" fmla="*/ 88 w 159"/>
              <a:gd name="T3" fmla="*/ 160 h 160"/>
              <a:gd name="T4" fmla="*/ 80 w 159"/>
              <a:gd name="T5" fmla="*/ 74 h 160"/>
              <a:gd name="T6" fmla="*/ 86 w 159"/>
              <a:gd name="T7" fmla="*/ 72 h 160"/>
              <a:gd name="T8" fmla="*/ 83 w 159"/>
              <a:gd name="T9" fmla="*/ 0 h 160"/>
              <a:gd name="T10" fmla="*/ 41 w 159"/>
              <a:gd name="T11" fmla="*/ 13 h 160"/>
              <a:gd name="T12" fmla="*/ 44 w 159"/>
              <a:gd name="T13" fmla="*/ 18 h 160"/>
              <a:gd name="T14" fmla="*/ 83 w 159"/>
              <a:gd name="T15" fmla="*/ 5 h 160"/>
              <a:gd name="T16" fmla="*/ 153 w 159"/>
              <a:gd name="T17" fmla="*/ 87 h 160"/>
              <a:gd name="T18" fmla="*/ 156 w 159"/>
              <a:gd name="T19" fmla="*/ 89 h 160"/>
              <a:gd name="T20" fmla="*/ 150 w 159"/>
              <a:gd name="T21" fmla="*/ 45 h 160"/>
              <a:gd name="T22" fmla="*/ 33 w 159"/>
              <a:gd name="T23" fmla="*/ 23 h 160"/>
              <a:gd name="T24" fmla="*/ 13 w 159"/>
              <a:gd name="T25" fmla="*/ 109 h 160"/>
              <a:gd name="T26" fmla="*/ 17 w 159"/>
              <a:gd name="T27" fmla="*/ 111 h 160"/>
              <a:gd name="T28" fmla="*/ 33 w 159"/>
              <a:gd name="T29" fmla="*/ 26 h 160"/>
              <a:gd name="T30" fmla="*/ 61 w 159"/>
              <a:gd name="T31" fmla="*/ 21 h 160"/>
              <a:gd name="T32" fmla="*/ 30 w 159"/>
              <a:gd name="T33" fmla="*/ 97 h 160"/>
              <a:gd name="T34" fmla="*/ 34 w 159"/>
              <a:gd name="T35" fmla="*/ 138 h 160"/>
              <a:gd name="T36" fmla="*/ 36 w 159"/>
              <a:gd name="T37" fmla="*/ 97 h 160"/>
              <a:gd name="T38" fmla="*/ 63 w 159"/>
              <a:gd name="T39" fmla="*/ 26 h 160"/>
              <a:gd name="T40" fmla="*/ 133 w 159"/>
              <a:gd name="T41" fmla="*/ 59 h 160"/>
              <a:gd name="T42" fmla="*/ 140 w 159"/>
              <a:gd name="T43" fmla="*/ 133 h 160"/>
              <a:gd name="T44" fmla="*/ 138 w 159"/>
              <a:gd name="T45" fmla="*/ 57 h 160"/>
              <a:gd name="T46" fmla="*/ 83 w 159"/>
              <a:gd name="T47" fmla="*/ 33 h 160"/>
              <a:gd name="T48" fmla="*/ 72 w 159"/>
              <a:gd name="T49" fmla="*/ 37 h 160"/>
              <a:gd name="T50" fmla="*/ 83 w 159"/>
              <a:gd name="T51" fmla="*/ 38 h 160"/>
              <a:gd name="T52" fmla="*/ 121 w 159"/>
              <a:gd name="T53" fmla="*/ 144 h 160"/>
              <a:gd name="T54" fmla="*/ 124 w 159"/>
              <a:gd name="T55" fmla="*/ 146 h 160"/>
              <a:gd name="T56" fmla="*/ 120 w 159"/>
              <a:gd name="T57" fmla="*/ 57 h 160"/>
              <a:gd name="T58" fmla="*/ 63 w 159"/>
              <a:gd name="T59" fmla="*/ 44 h 160"/>
              <a:gd name="T60" fmla="*/ 60 w 159"/>
              <a:gd name="T61" fmla="*/ 40 h 160"/>
              <a:gd name="T62" fmla="*/ 50 w 159"/>
              <a:gd name="T63" fmla="*/ 138 h 160"/>
              <a:gd name="T64" fmla="*/ 56 w 159"/>
              <a:gd name="T65" fmla="*/ 138 h 160"/>
              <a:gd name="T66" fmla="*/ 63 w 159"/>
              <a:gd name="T67" fmla="*/ 44 h 160"/>
              <a:gd name="T68" fmla="*/ 107 w 159"/>
              <a:gd name="T69" fmla="*/ 127 h 160"/>
              <a:gd name="T70" fmla="*/ 104 w 159"/>
              <a:gd name="T71" fmla="*/ 130 h 160"/>
              <a:gd name="T72" fmla="*/ 105 w 159"/>
              <a:gd name="T73" fmla="*/ 152 h 160"/>
              <a:gd name="T74" fmla="*/ 107 w 159"/>
              <a:gd name="T75" fmla="*/ 155 h 160"/>
              <a:gd name="T76" fmla="*/ 110 w 159"/>
              <a:gd name="T77" fmla="*/ 138 h 160"/>
              <a:gd name="T78" fmla="*/ 83 w 159"/>
              <a:gd name="T79" fmla="*/ 52 h 160"/>
              <a:gd name="T80" fmla="*/ 63 w 159"/>
              <a:gd name="T81" fmla="*/ 81 h 160"/>
              <a:gd name="T82" fmla="*/ 69 w 159"/>
              <a:gd name="T83" fmla="*/ 155 h 160"/>
              <a:gd name="T84" fmla="*/ 68 w 159"/>
              <a:gd name="T85" fmla="*/ 79 h 160"/>
              <a:gd name="T86" fmla="*/ 83 w 159"/>
              <a:gd name="T87" fmla="*/ 57 h 160"/>
              <a:gd name="T88" fmla="*/ 105 w 159"/>
              <a:gd name="T89" fmla="*/ 117 h 160"/>
              <a:gd name="T90" fmla="*/ 108 w 159"/>
              <a:gd name="T91" fmla="*/ 119 h 160"/>
              <a:gd name="T92" fmla="*/ 103 w 159"/>
              <a:gd name="T93" fmla="*/ 6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9" h="160">
                <a:moveTo>
                  <a:pt x="86" y="72"/>
                </a:moveTo>
                <a:cubicBezTo>
                  <a:pt x="86" y="74"/>
                  <a:pt x="93" y="99"/>
                  <a:pt x="91" y="157"/>
                </a:cubicBezTo>
                <a:cubicBezTo>
                  <a:pt x="91" y="159"/>
                  <a:pt x="90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7" y="160"/>
                  <a:pt x="86" y="159"/>
                  <a:pt x="86" y="157"/>
                </a:cubicBezTo>
                <a:cubicBezTo>
                  <a:pt x="88" y="100"/>
                  <a:pt x="80" y="74"/>
                  <a:pt x="80" y="74"/>
                </a:cubicBezTo>
                <a:cubicBezTo>
                  <a:pt x="80" y="73"/>
                  <a:pt x="81" y="71"/>
                  <a:pt x="82" y="71"/>
                </a:cubicBezTo>
                <a:cubicBezTo>
                  <a:pt x="84" y="70"/>
                  <a:pt x="85" y="71"/>
                  <a:pt x="86" y="72"/>
                </a:cubicBezTo>
                <a:close/>
                <a:moveTo>
                  <a:pt x="150" y="45"/>
                </a:moveTo>
                <a:cubicBezTo>
                  <a:pt x="139" y="18"/>
                  <a:pt x="112" y="0"/>
                  <a:pt x="83" y="0"/>
                </a:cubicBezTo>
                <a:cubicBezTo>
                  <a:pt x="73" y="0"/>
                  <a:pt x="64" y="2"/>
                  <a:pt x="55" y="6"/>
                </a:cubicBezTo>
                <a:cubicBezTo>
                  <a:pt x="50" y="8"/>
                  <a:pt x="45" y="10"/>
                  <a:pt x="41" y="13"/>
                </a:cubicBezTo>
                <a:cubicBezTo>
                  <a:pt x="40" y="14"/>
                  <a:pt x="39" y="15"/>
                  <a:pt x="40" y="17"/>
                </a:cubicBezTo>
                <a:cubicBezTo>
                  <a:pt x="41" y="18"/>
                  <a:pt x="42" y="18"/>
                  <a:pt x="44" y="18"/>
                </a:cubicBezTo>
                <a:cubicBezTo>
                  <a:pt x="48" y="15"/>
                  <a:pt x="52" y="13"/>
                  <a:pt x="57" y="11"/>
                </a:cubicBezTo>
                <a:cubicBezTo>
                  <a:pt x="65" y="7"/>
                  <a:pt x="74" y="5"/>
                  <a:pt x="83" y="5"/>
                </a:cubicBezTo>
                <a:cubicBezTo>
                  <a:pt x="110" y="5"/>
                  <a:pt x="135" y="22"/>
                  <a:pt x="145" y="47"/>
                </a:cubicBezTo>
                <a:cubicBezTo>
                  <a:pt x="150" y="57"/>
                  <a:pt x="152" y="77"/>
                  <a:pt x="153" y="87"/>
                </a:cubicBezTo>
                <a:cubicBezTo>
                  <a:pt x="153" y="88"/>
                  <a:pt x="155" y="89"/>
                  <a:pt x="156" y="89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8" y="89"/>
                  <a:pt x="159" y="88"/>
                  <a:pt x="159" y="87"/>
                </a:cubicBezTo>
                <a:cubicBezTo>
                  <a:pt x="157" y="73"/>
                  <a:pt x="155" y="55"/>
                  <a:pt x="150" y="45"/>
                </a:cubicBezTo>
                <a:close/>
                <a:moveTo>
                  <a:pt x="33" y="26"/>
                </a:moveTo>
                <a:cubicBezTo>
                  <a:pt x="34" y="25"/>
                  <a:pt x="34" y="24"/>
                  <a:pt x="33" y="23"/>
                </a:cubicBezTo>
                <a:cubicBezTo>
                  <a:pt x="32" y="21"/>
                  <a:pt x="30" y="21"/>
                  <a:pt x="29" y="22"/>
                </a:cubicBezTo>
                <a:cubicBezTo>
                  <a:pt x="14" y="37"/>
                  <a:pt x="0" y="64"/>
                  <a:pt x="13" y="109"/>
                </a:cubicBezTo>
                <a:cubicBezTo>
                  <a:pt x="14" y="110"/>
                  <a:pt x="15" y="111"/>
                  <a:pt x="16" y="111"/>
                </a:cubicBezTo>
                <a:cubicBezTo>
                  <a:pt x="16" y="111"/>
                  <a:pt x="17" y="111"/>
                  <a:pt x="17" y="111"/>
                </a:cubicBezTo>
                <a:cubicBezTo>
                  <a:pt x="18" y="111"/>
                  <a:pt x="19" y="109"/>
                  <a:pt x="19" y="108"/>
                </a:cubicBezTo>
                <a:cubicBezTo>
                  <a:pt x="8" y="74"/>
                  <a:pt x="13" y="45"/>
                  <a:pt x="33" y="26"/>
                </a:cubicBezTo>
                <a:close/>
                <a:moveTo>
                  <a:pt x="85" y="16"/>
                </a:moveTo>
                <a:cubicBezTo>
                  <a:pt x="77" y="16"/>
                  <a:pt x="69" y="17"/>
                  <a:pt x="61" y="21"/>
                </a:cubicBezTo>
                <a:cubicBezTo>
                  <a:pt x="34" y="32"/>
                  <a:pt x="20" y="61"/>
                  <a:pt x="28" y="89"/>
                </a:cubicBezTo>
                <a:cubicBezTo>
                  <a:pt x="29" y="91"/>
                  <a:pt x="30" y="94"/>
                  <a:pt x="30" y="97"/>
                </a:cubicBezTo>
                <a:cubicBezTo>
                  <a:pt x="31" y="104"/>
                  <a:pt x="31" y="116"/>
                  <a:pt x="31" y="136"/>
                </a:cubicBezTo>
                <a:cubicBezTo>
                  <a:pt x="31" y="137"/>
                  <a:pt x="32" y="138"/>
                  <a:pt x="34" y="138"/>
                </a:cubicBezTo>
                <a:cubicBezTo>
                  <a:pt x="35" y="138"/>
                  <a:pt x="37" y="137"/>
                  <a:pt x="37" y="136"/>
                </a:cubicBezTo>
                <a:cubicBezTo>
                  <a:pt x="37" y="115"/>
                  <a:pt x="37" y="104"/>
                  <a:pt x="36" y="97"/>
                </a:cubicBezTo>
                <a:cubicBezTo>
                  <a:pt x="35" y="93"/>
                  <a:pt x="34" y="90"/>
                  <a:pt x="33" y="87"/>
                </a:cubicBezTo>
                <a:cubicBezTo>
                  <a:pt x="26" y="62"/>
                  <a:pt x="39" y="36"/>
                  <a:pt x="63" y="26"/>
                </a:cubicBezTo>
                <a:cubicBezTo>
                  <a:pt x="70" y="23"/>
                  <a:pt x="77" y="21"/>
                  <a:pt x="85" y="22"/>
                </a:cubicBezTo>
                <a:cubicBezTo>
                  <a:pt x="104" y="22"/>
                  <a:pt x="126" y="39"/>
                  <a:pt x="133" y="59"/>
                </a:cubicBezTo>
                <a:cubicBezTo>
                  <a:pt x="138" y="76"/>
                  <a:pt x="138" y="104"/>
                  <a:pt x="138" y="130"/>
                </a:cubicBezTo>
                <a:cubicBezTo>
                  <a:pt x="138" y="132"/>
                  <a:pt x="139" y="133"/>
                  <a:pt x="140" y="133"/>
                </a:cubicBezTo>
                <a:cubicBezTo>
                  <a:pt x="142" y="133"/>
                  <a:pt x="143" y="132"/>
                  <a:pt x="143" y="130"/>
                </a:cubicBezTo>
                <a:cubicBezTo>
                  <a:pt x="144" y="104"/>
                  <a:pt x="144" y="75"/>
                  <a:pt x="138" y="57"/>
                </a:cubicBezTo>
                <a:cubicBezTo>
                  <a:pt x="130" y="35"/>
                  <a:pt x="107" y="17"/>
                  <a:pt x="85" y="16"/>
                </a:cubicBezTo>
                <a:close/>
                <a:moveTo>
                  <a:pt x="83" y="33"/>
                </a:moveTo>
                <a:cubicBezTo>
                  <a:pt x="80" y="33"/>
                  <a:pt x="77" y="33"/>
                  <a:pt x="74" y="33"/>
                </a:cubicBezTo>
                <a:cubicBezTo>
                  <a:pt x="73" y="34"/>
                  <a:pt x="72" y="35"/>
                  <a:pt x="72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38"/>
                  <a:pt x="80" y="38"/>
                  <a:pt x="83" y="38"/>
                </a:cubicBezTo>
                <a:cubicBezTo>
                  <a:pt x="97" y="38"/>
                  <a:pt x="110" y="46"/>
                  <a:pt x="115" y="59"/>
                </a:cubicBezTo>
                <a:cubicBezTo>
                  <a:pt x="122" y="75"/>
                  <a:pt x="122" y="100"/>
                  <a:pt x="121" y="144"/>
                </a:cubicBezTo>
                <a:cubicBezTo>
                  <a:pt x="121" y="145"/>
                  <a:pt x="122" y="146"/>
                  <a:pt x="124" y="146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25" y="146"/>
                  <a:pt x="126" y="145"/>
                  <a:pt x="126" y="144"/>
                </a:cubicBezTo>
                <a:cubicBezTo>
                  <a:pt x="128" y="98"/>
                  <a:pt x="127" y="74"/>
                  <a:pt x="120" y="57"/>
                </a:cubicBezTo>
                <a:cubicBezTo>
                  <a:pt x="114" y="42"/>
                  <a:pt x="99" y="33"/>
                  <a:pt x="83" y="33"/>
                </a:cubicBezTo>
                <a:close/>
                <a:moveTo>
                  <a:pt x="63" y="44"/>
                </a:moveTo>
                <a:cubicBezTo>
                  <a:pt x="64" y="43"/>
                  <a:pt x="64" y="42"/>
                  <a:pt x="63" y="41"/>
                </a:cubicBezTo>
                <a:cubicBezTo>
                  <a:pt x="63" y="39"/>
                  <a:pt x="61" y="39"/>
                  <a:pt x="60" y="40"/>
                </a:cubicBezTo>
                <a:cubicBezTo>
                  <a:pt x="46" y="50"/>
                  <a:pt x="40" y="69"/>
                  <a:pt x="45" y="87"/>
                </a:cubicBezTo>
                <a:cubicBezTo>
                  <a:pt x="45" y="87"/>
                  <a:pt x="50" y="107"/>
                  <a:pt x="50" y="138"/>
                </a:cubicBezTo>
                <a:cubicBezTo>
                  <a:pt x="50" y="140"/>
                  <a:pt x="51" y="141"/>
                  <a:pt x="53" y="141"/>
                </a:cubicBezTo>
                <a:cubicBezTo>
                  <a:pt x="54" y="141"/>
                  <a:pt x="56" y="140"/>
                  <a:pt x="56" y="138"/>
                </a:cubicBezTo>
                <a:cubicBezTo>
                  <a:pt x="56" y="106"/>
                  <a:pt x="50" y="86"/>
                  <a:pt x="50" y="85"/>
                </a:cubicBezTo>
                <a:cubicBezTo>
                  <a:pt x="45" y="69"/>
                  <a:pt x="51" y="53"/>
                  <a:pt x="63" y="44"/>
                </a:cubicBezTo>
                <a:close/>
                <a:moveTo>
                  <a:pt x="110" y="130"/>
                </a:moveTo>
                <a:cubicBezTo>
                  <a:pt x="110" y="129"/>
                  <a:pt x="109" y="127"/>
                  <a:pt x="107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6" y="127"/>
                  <a:pt x="104" y="129"/>
                  <a:pt x="104" y="130"/>
                </a:cubicBezTo>
                <a:cubicBezTo>
                  <a:pt x="104" y="132"/>
                  <a:pt x="104" y="135"/>
                  <a:pt x="105" y="138"/>
                </a:cubicBezTo>
                <a:cubicBezTo>
                  <a:pt x="105" y="143"/>
                  <a:pt x="105" y="148"/>
                  <a:pt x="105" y="152"/>
                </a:cubicBezTo>
                <a:cubicBezTo>
                  <a:pt x="105" y="153"/>
                  <a:pt x="106" y="155"/>
                  <a:pt x="107" y="155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9" y="155"/>
                  <a:pt x="110" y="153"/>
                  <a:pt x="110" y="152"/>
                </a:cubicBezTo>
                <a:cubicBezTo>
                  <a:pt x="110" y="148"/>
                  <a:pt x="110" y="143"/>
                  <a:pt x="110" y="138"/>
                </a:cubicBezTo>
                <a:cubicBezTo>
                  <a:pt x="110" y="135"/>
                  <a:pt x="110" y="132"/>
                  <a:pt x="110" y="130"/>
                </a:cubicBezTo>
                <a:close/>
                <a:moveTo>
                  <a:pt x="83" y="52"/>
                </a:moveTo>
                <a:cubicBezTo>
                  <a:pt x="80" y="52"/>
                  <a:pt x="77" y="52"/>
                  <a:pt x="75" y="53"/>
                </a:cubicBezTo>
                <a:cubicBezTo>
                  <a:pt x="64" y="58"/>
                  <a:pt x="59" y="70"/>
                  <a:pt x="63" y="81"/>
                </a:cubicBezTo>
                <a:cubicBezTo>
                  <a:pt x="65" y="87"/>
                  <a:pt x="66" y="120"/>
                  <a:pt x="66" y="152"/>
                </a:cubicBezTo>
                <a:cubicBezTo>
                  <a:pt x="66" y="153"/>
                  <a:pt x="68" y="155"/>
                  <a:pt x="69" y="155"/>
                </a:cubicBezTo>
                <a:cubicBezTo>
                  <a:pt x="71" y="155"/>
                  <a:pt x="72" y="153"/>
                  <a:pt x="72" y="152"/>
                </a:cubicBezTo>
                <a:cubicBezTo>
                  <a:pt x="72" y="123"/>
                  <a:pt x="70" y="87"/>
                  <a:pt x="68" y="79"/>
                </a:cubicBezTo>
                <a:cubicBezTo>
                  <a:pt x="65" y="71"/>
                  <a:pt x="69" y="62"/>
                  <a:pt x="77" y="58"/>
                </a:cubicBezTo>
                <a:cubicBezTo>
                  <a:pt x="79" y="57"/>
                  <a:pt x="81" y="57"/>
                  <a:pt x="83" y="57"/>
                </a:cubicBezTo>
                <a:cubicBezTo>
                  <a:pt x="89" y="57"/>
                  <a:pt x="95" y="61"/>
                  <a:pt x="98" y="67"/>
                </a:cubicBezTo>
                <a:cubicBezTo>
                  <a:pt x="103" y="79"/>
                  <a:pt x="105" y="101"/>
                  <a:pt x="105" y="117"/>
                </a:cubicBezTo>
                <a:cubicBezTo>
                  <a:pt x="105" y="118"/>
                  <a:pt x="106" y="119"/>
                  <a:pt x="108" y="119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9" y="119"/>
                  <a:pt x="110" y="118"/>
                  <a:pt x="110" y="117"/>
                </a:cubicBezTo>
                <a:cubicBezTo>
                  <a:pt x="110" y="100"/>
                  <a:pt x="108" y="78"/>
                  <a:pt x="103" y="65"/>
                </a:cubicBezTo>
                <a:cubicBezTo>
                  <a:pt x="100" y="57"/>
                  <a:pt x="92" y="52"/>
                  <a:pt x="83" y="5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2106"/>
          <p:cNvSpPr>
            <a:spLocks noEditPoints="1"/>
          </p:cNvSpPr>
          <p:nvPr/>
        </p:nvSpPr>
        <p:spPr bwMode="auto">
          <a:xfrm>
            <a:off x="1739264" y="2245697"/>
            <a:ext cx="451323" cy="455259"/>
          </a:xfrm>
          <a:custGeom>
            <a:avLst/>
            <a:gdLst>
              <a:gd name="T0" fmla="*/ 157 w 160"/>
              <a:gd name="T1" fmla="*/ 58 h 160"/>
              <a:gd name="T2" fmla="*/ 154 w 160"/>
              <a:gd name="T3" fmla="*/ 39 h 160"/>
              <a:gd name="T4" fmla="*/ 148 w 160"/>
              <a:gd name="T5" fmla="*/ 39 h 160"/>
              <a:gd name="T6" fmla="*/ 140 w 160"/>
              <a:gd name="T7" fmla="*/ 27 h 160"/>
              <a:gd name="T8" fmla="*/ 123 w 160"/>
              <a:gd name="T9" fmla="*/ 12 h 160"/>
              <a:gd name="T10" fmla="*/ 124 w 160"/>
              <a:gd name="T11" fmla="*/ 11 h 160"/>
              <a:gd name="T12" fmla="*/ 112 w 160"/>
              <a:gd name="T13" fmla="*/ 7 h 160"/>
              <a:gd name="T14" fmla="*/ 80 w 160"/>
              <a:gd name="T15" fmla="*/ 0 h 160"/>
              <a:gd name="T16" fmla="*/ 48 w 160"/>
              <a:gd name="T17" fmla="*/ 7 h 160"/>
              <a:gd name="T18" fmla="*/ 36 w 160"/>
              <a:gd name="T19" fmla="*/ 11 h 160"/>
              <a:gd name="T20" fmla="*/ 37 w 160"/>
              <a:gd name="T21" fmla="*/ 12 h 160"/>
              <a:gd name="T22" fmla="*/ 20 w 160"/>
              <a:gd name="T23" fmla="*/ 27 h 160"/>
              <a:gd name="T24" fmla="*/ 12 w 160"/>
              <a:gd name="T25" fmla="*/ 39 h 160"/>
              <a:gd name="T26" fmla="*/ 6 w 160"/>
              <a:gd name="T27" fmla="*/ 39 h 160"/>
              <a:gd name="T28" fmla="*/ 3 w 160"/>
              <a:gd name="T29" fmla="*/ 58 h 160"/>
              <a:gd name="T30" fmla="*/ 3 w 160"/>
              <a:gd name="T31" fmla="*/ 102 h 160"/>
              <a:gd name="T32" fmla="*/ 6 w 160"/>
              <a:gd name="T33" fmla="*/ 121 h 160"/>
              <a:gd name="T34" fmla="*/ 12 w 160"/>
              <a:gd name="T35" fmla="*/ 121 h 160"/>
              <a:gd name="T36" fmla="*/ 20 w 160"/>
              <a:gd name="T37" fmla="*/ 133 h 160"/>
              <a:gd name="T38" fmla="*/ 37 w 160"/>
              <a:gd name="T39" fmla="*/ 148 h 160"/>
              <a:gd name="T40" fmla="*/ 36 w 160"/>
              <a:gd name="T41" fmla="*/ 149 h 160"/>
              <a:gd name="T42" fmla="*/ 48 w 160"/>
              <a:gd name="T43" fmla="*/ 153 h 160"/>
              <a:gd name="T44" fmla="*/ 80 w 160"/>
              <a:gd name="T45" fmla="*/ 160 h 160"/>
              <a:gd name="T46" fmla="*/ 112 w 160"/>
              <a:gd name="T47" fmla="*/ 153 h 160"/>
              <a:gd name="T48" fmla="*/ 124 w 160"/>
              <a:gd name="T49" fmla="*/ 149 h 160"/>
              <a:gd name="T50" fmla="*/ 123 w 160"/>
              <a:gd name="T51" fmla="*/ 148 h 160"/>
              <a:gd name="T52" fmla="*/ 140 w 160"/>
              <a:gd name="T53" fmla="*/ 133 h 160"/>
              <a:gd name="T54" fmla="*/ 148 w 160"/>
              <a:gd name="T55" fmla="*/ 121 h 160"/>
              <a:gd name="T56" fmla="*/ 154 w 160"/>
              <a:gd name="T57" fmla="*/ 121 h 160"/>
              <a:gd name="T58" fmla="*/ 157 w 160"/>
              <a:gd name="T59" fmla="*/ 102 h 160"/>
              <a:gd name="T60" fmla="*/ 95 w 160"/>
              <a:gd name="T61" fmla="*/ 120 h 160"/>
              <a:gd name="T62" fmla="*/ 41 w 160"/>
              <a:gd name="T63" fmla="*/ 144 h 160"/>
              <a:gd name="T64" fmla="*/ 57 w 160"/>
              <a:gd name="T65" fmla="*/ 151 h 160"/>
              <a:gd name="T66" fmla="*/ 65 w 160"/>
              <a:gd name="T67" fmla="*/ 40 h 160"/>
              <a:gd name="T68" fmla="*/ 37 w 160"/>
              <a:gd name="T69" fmla="*/ 80 h 160"/>
              <a:gd name="T70" fmla="*/ 43 w 160"/>
              <a:gd name="T71" fmla="*/ 80 h 160"/>
              <a:gd name="T72" fmla="*/ 119 w 160"/>
              <a:gd name="T73" fmla="*/ 16 h 160"/>
              <a:gd name="T74" fmla="*/ 103 w 160"/>
              <a:gd name="T75" fmla="*/ 9 h 160"/>
              <a:gd name="T76" fmla="*/ 122 w 160"/>
              <a:gd name="T77" fmla="*/ 70 h 160"/>
              <a:gd name="T78" fmla="*/ 70 w 160"/>
              <a:gd name="T79" fmla="*/ 38 h 160"/>
              <a:gd name="T80" fmla="*/ 80 w 160"/>
              <a:gd name="T81" fmla="*/ 123 h 160"/>
              <a:gd name="T82" fmla="*/ 9 w 160"/>
              <a:gd name="T83" fmla="*/ 11 h 160"/>
              <a:gd name="T84" fmla="*/ 9 w 160"/>
              <a:gd name="T85" fmla="*/ 15 h 160"/>
              <a:gd name="T86" fmla="*/ 8 w 160"/>
              <a:gd name="T87" fmla="*/ 28 h 160"/>
              <a:gd name="T88" fmla="*/ 26 w 160"/>
              <a:gd name="T89" fmla="*/ 11 h 160"/>
              <a:gd name="T90" fmla="*/ 152 w 160"/>
              <a:gd name="T91" fmla="*/ 28 h 160"/>
              <a:gd name="T92" fmla="*/ 149 w 160"/>
              <a:gd name="T93" fmla="*/ 9 h 160"/>
              <a:gd name="T94" fmla="*/ 132 w 160"/>
              <a:gd name="T95" fmla="*/ 8 h 160"/>
              <a:gd name="T96" fmla="*/ 132 w 160"/>
              <a:gd name="T97" fmla="*/ 8 h 160"/>
              <a:gd name="T98" fmla="*/ 145 w 160"/>
              <a:gd name="T99" fmla="*/ 147 h 160"/>
              <a:gd name="T100" fmla="*/ 132 w 160"/>
              <a:gd name="T101" fmla="*/ 152 h 160"/>
              <a:gd name="T102" fmla="*/ 152 w 160"/>
              <a:gd name="T103" fmla="*/ 140 h 160"/>
              <a:gd name="T104" fmla="*/ 26 w 160"/>
              <a:gd name="T105" fmla="*/ 154 h 160"/>
              <a:gd name="T106" fmla="*/ 8 w 160"/>
              <a:gd name="T107" fmla="*/ 140 h 160"/>
              <a:gd name="T108" fmla="*/ 8 w 160"/>
              <a:gd name="T109" fmla="*/ 140 h 160"/>
              <a:gd name="T110" fmla="*/ 9 w 160"/>
              <a:gd name="T111" fmla="*/ 14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60"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59" y="95"/>
                  <a:pt x="160" y="87"/>
                  <a:pt x="160" y="80"/>
                </a:cubicBezTo>
                <a:cubicBezTo>
                  <a:pt x="160" y="73"/>
                  <a:pt x="159" y="65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6" y="56"/>
                  <a:pt x="155" y="53"/>
                  <a:pt x="154" y="51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4" y="49"/>
                  <a:pt x="154" y="48"/>
                  <a:pt x="153" y="48"/>
                </a:cubicBezTo>
                <a:cubicBezTo>
                  <a:pt x="152" y="45"/>
                  <a:pt x="151" y="43"/>
                  <a:pt x="150" y="41"/>
                </a:cubicBezTo>
                <a:cubicBezTo>
                  <a:pt x="150" y="42"/>
                  <a:pt x="151" y="42"/>
                  <a:pt x="152" y="42"/>
                </a:cubicBezTo>
                <a:cubicBezTo>
                  <a:pt x="153" y="42"/>
                  <a:pt x="154" y="41"/>
                  <a:pt x="154" y="39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4" y="35"/>
                  <a:pt x="153" y="34"/>
                  <a:pt x="152" y="34"/>
                </a:cubicBezTo>
                <a:cubicBezTo>
                  <a:pt x="150" y="34"/>
                  <a:pt x="149" y="35"/>
                  <a:pt x="149" y="36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39"/>
                  <a:pt x="149" y="39"/>
                  <a:pt x="149" y="40"/>
                </a:cubicBezTo>
                <a:cubicBezTo>
                  <a:pt x="149" y="39"/>
                  <a:pt x="149" y="39"/>
                  <a:pt x="148" y="39"/>
                </a:cubicBezTo>
                <a:cubicBezTo>
                  <a:pt x="148" y="39"/>
                  <a:pt x="148" y="39"/>
                  <a:pt x="148" y="38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6" y="35"/>
                  <a:pt x="144" y="32"/>
                  <a:pt x="142" y="29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1" y="29"/>
                  <a:pt x="141" y="28"/>
                  <a:pt x="140" y="27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38" y="25"/>
                  <a:pt x="135" y="22"/>
                  <a:pt x="133" y="20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32" y="19"/>
                  <a:pt x="131" y="19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28" y="16"/>
                  <a:pt x="125" y="14"/>
                  <a:pt x="123" y="12"/>
                </a:cubicBezTo>
                <a:cubicBezTo>
                  <a:pt x="123" y="12"/>
                  <a:pt x="123" y="12"/>
                  <a:pt x="122" y="12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21" y="11"/>
                  <a:pt x="121" y="11"/>
                  <a:pt x="120" y="11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5" y="11"/>
                  <a:pt x="126" y="10"/>
                  <a:pt x="126" y="8"/>
                </a:cubicBezTo>
                <a:cubicBezTo>
                  <a:pt x="126" y="7"/>
                  <a:pt x="125" y="6"/>
                  <a:pt x="124" y="6"/>
                </a:cubicBezTo>
                <a:cubicBezTo>
                  <a:pt x="121" y="6"/>
                  <a:pt x="121" y="6"/>
                  <a:pt x="121" y="6"/>
                </a:cubicBezTo>
                <a:cubicBezTo>
                  <a:pt x="119" y="6"/>
                  <a:pt x="118" y="7"/>
                  <a:pt x="118" y="8"/>
                </a:cubicBezTo>
                <a:cubicBezTo>
                  <a:pt x="118" y="9"/>
                  <a:pt x="118" y="10"/>
                  <a:pt x="119" y="10"/>
                </a:cubicBezTo>
                <a:cubicBezTo>
                  <a:pt x="117" y="9"/>
                  <a:pt x="115" y="8"/>
                  <a:pt x="112" y="7"/>
                </a:cubicBezTo>
                <a:cubicBezTo>
                  <a:pt x="112" y="6"/>
                  <a:pt x="111" y="6"/>
                  <a:pt x="110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07" y="5"/>
                  <a:pt x="104" y="4"/>
                  <a:pt x="102" y="3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3"/>
                  <a:pt x="102" y="3"/>
                  <a:pt x="102" y="3"/>
                </a:cubicBezTo>
                <a:cubicBezTo>
                  <a:pt x="95" y="1"/>
                  <a:pt x="87" y="0"/>
                  <a:pt x="80" y="0"/>
                </a:cubicBezTo>
                <a:cubicBezTo>
                  <a:pt x="73" y="0"/>
                  <a:pt x="65" y="1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6" y="4"/>
                  <a:pt x="53" y="5"/>
                  <a:pt x="51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9" y="6"/>
                  <a:pt x="48" y="6"/>
                  <a:pt x="48" y="7"/>
                </a:cubicBezTo>
                <a:cubicBezTo>
                  <a:pt x="45" y="8"/>
                  <a:pt x="43" y="9"/>
                  <a:pt x="41" y="10"/>
                </a:cubicBezTo>
                <a:cubicBezTo>
                  <a:pt x="42" y="10"/>
                  <a:pt x="42" y="9"/>
                  <a:pt x="42" y="8"/>
                </a:cubicBezTo>
                <a:cubicBezTo>
                  <a:pt x="42" y="7"/>
                  <a:pt x="41" y="6"/>
                  <a:pt x="39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6"/>
                  <a:pt x="34" y="7"/>
                  <a:pt x="34" y="8"/>
                </a:cubicBezTo>
                <a:cubicBezTo>
                  <a:pt x="34" y="10"/>
                  <a:pt x="35" y="11"/>
                  <a:pt x="36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40" y="11"/>
                </a:cubicBezTo>
                <a:cubicBezTo>
                  <a:pt x="39" y="11"/>
                  <a:pt x="39" y="11"/>
                  <a:pt x="39" y="12"/>
                </a:cubicBezTo>
                <a:cubicBezTo>
                  <a:pt x="39" y="12"/>
                  <a:pt x="39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5" y="14"/>
                  <a:pt x="32" y="16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8" y="19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2"/>
                  <a:pt x="22" y="25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9" y="28"/>
                  <a:pt x="19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6" y="32"/>
                  <a:pt x="14" y="35"/>
                  <a:pt x="12" y="37"/>
                </a:cubicBezTo>
                <a:cubicBezTo>
                  <a:pt x="12" y="37"/>
                  <a:pt x="12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1" y="39"/>
                  <a:pt x="11" y="39"/>
                  <a:pt x="11" y="40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5"/>
                  <a:pt x="10" y="34"/>
                  <a:pt x="8" y="34"/>
                </a:cubicBezTo>
                <a:cubicBezTo>
                  <a:pt x="7" y="34"/>
                  <a:pt x="6" y="35"/>
                  <a:pt x="6" y="36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1"/>
                  <a:pt x="7" y="42"/>
                  <a:pt x="8" y="42"/>
                </a:cubicBezTo>
                <a:cubicBezTo>
                  <a:pt x="9" y="42"/>
                  <a:pt x="10" y="42"/>
                  <a:pt x="10" y="41"/>
                </a:cubicBezTo>
                <a:cubicBezTo>
                  <a:pt x="9" y="43"/>
                  <a:pt x="8" y="45"/>
                  <a:pt x="7" y="48"/>
                </a:cubicBezTo>
                <a:cubicBezTo>
                  <a:pt x="6" y="48"/>
                  <a:pt x="6" y="49"/>
                  <a:pt x="6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3"/>
                  <a:pt x="4" y="56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1" y="65"/>
                  <a:pt x="0" y="73"/>
                  <a:pt x="0" y="80"/>
                </a:cubicBezTo>
                <a:cubicBezTo>
                  <a:pt x="0" y="87"/>
                  <a:pt x="1" y="95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4"/>
                  <a:pt x="5" y="107"/>
                  <a:pt x="6" y="109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1"/>
                  <a:pt x="6" y="112"/>
                  <a:pt x="7" y="112"/>
                </a:cubicBezTo>
                <a:cubicBezTo>
                  <a:pt x="8" y="115"/>
                  <a:pt x="9" y="117"/>
                  <a:pt x="10" y="119"/>
                </a:cubicBezTo>
                <a:cubicBezTo>
                  <a:pt x="10" y="118"/>
                  <a:pt x="9" y="118"/>
                  <a:pt x="8" y="118"/>
                </a:cubicBezTo>
                <a:cubicBezTo>
                  <a:pt x="7" y="118"/>
                  <a:pt x="6" y="119"/>
                  <a:pt x="6" y="121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5"/>
                  <a:pt x="7" y="126"/>
                  <a:pt x="8" y="126"/>
                </a:cubicBezTo>
                <a:cubicBezTo>
                  <a:pt x="10" y="126"/>
                  <a:pt x="11" y="125"/>
                  <a:pt x="11" y="124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11" y="121"/>
                  <a:pt x="11" y="121"/>
                  <a:pt x="11" y="120"/>
                </a:cubicBezTo>
                <a:cubicBezTo>
                  <a:pt x="11" y="121"/>
                  <a:pt x="11" y="121"/>
                  <a:pt x="12" y="121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2" y="122"/>
                  <a:pt x="12" y="122"/>
                  <a:pt x="12" y="122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4" y="125"/>
                  <a:pt x="16" y="128"/>
                  <a:pt x="18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9" y="132"/>
                  <a:pt x="19" y="132"/>
                  <a:pt x="20" y="133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22" y="135"/>
                  <a:pt x="25" y="138"/>
                  <a:pt x="27" y="140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8" y="141"/>
                  <a:pt x="29" y="141"/>
                  <a:pt x="29" y="14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32" y="144"/>
                  <a:pt x="35" y="146"/>
                  <a:pt x="37" y="148"/>
                </a:cubicBezTo>
                <a:cubicBezTo>
                  <a:pt x="37" y="148"/>
                  <a:pt x="38" y="148"/>
                  <a:pt x="38" y="148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9" y="149"/>
                  <a:pt x="39" y="149"/>
                  <a:pt x="40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5" y="149"/>
                  <a:pt x="34" y="150"/>
                  <a:pt x="34" y="152"/>
                </a:cubicBezTo>
                <a:cubicBezTo>
                  <a:pt x="34" y="153"/>
                  <a:pt x="35" y="154"/>
                  <a:pt x="36" y="154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41" y="154"/>
                  <a:pt x="42" y="153"/>
                  <a:pt x="42" y="152"/>
                </a:cubicBezTo>
                <a:cubicBezTo>
                  <a:pt x="42" y="151"/>
                  <a:pt x="42" y="150"/>
                  <a:pt x="41" y="150"/>
                </a:cubicBezTo>
                <a:cubicBezTo>
                  <a:pt x="43" y="151"/>
                  <a:pt x="45" y="152"/>
                  <a:pt x="48" y="153"/>
                </a:cubicBezTo>
                <a:cubicBezTo>
                  <a:pt x="48" y="154"/>
                  <a:pt x="49" y="154"/>
                  <a:pt x="50" y="154"/>
                </a:cubicBezTo>
                <a:cubicBezTo>
                  <a:pt x="51" y="154"/>
                  <a:pt x="51" y="154"/>
                  <a:pt x="51" y="154"/>
                </a:cubicBezTo>
                <a:cubicBezTo>
                  <a:pt x="53" y="155"/>
                  <a:pt x="56" y="156"/>
                  <a:pt x="58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65" y="159"/>
                  <a:pt x="73" y="160"/>
                  <a:pt x="80" y="160"/>
                </a:cubicBezTo>
                <a:cubicBezTo>
                  <a:pt x="87" y="160"/>
                  <a:pt x="95" y="159"/>
                  <a:pt x="102" y="157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4" y="156"/>
                  <a:pt x="107" y="155"/>
                  <a:pt x="109" y="154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1" y="154"/>
                  <a:pt x="112" y="154"/>
                  <a:pt x="112" y="153"/>
                </a:cubicBezTo>
                <a:cubicBezTo>
                  <a:pt x="115" y="152"/>
                  <a:pt x="117" y="151"/>
                  <a:pt x="119" y="150"/>
                </a:cubicBezTo>
                <a:cubicBezTo>
                  <a:pt x="118" y="150"/>
                  <a:pt x="118" y="151"/>
                  <a:pt x="118" y="152"/>
                </a:cubicBezTo>
                <a:cubicBezTo>
                  <a:pt x="118" y="153"/>
                  <a:pt x="119" y="154"/>
                  <a:pt x="121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5" y="154"/>
                  <a:pt x="126" y="153"/>
                  <a:pt x="126" y="152"/>
                </a:cubicBezTo>
                <a:cubicBezTo>
                  <a:pt x="126" y="150"/>
                  <a:pt x="125" y="149"/>
                  <a:pt x="124" y="149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21" y="149"/>
                  <a:pt x="121" y="149"/>
                  <a:pt x="120" y="149"/>
                </a:cubicBezTo>
                <a:cubicBezTo>
                  <a:pt x="121" y="149"/>
                  <a:pt x="121" y="149"/>
                  <a:pt x="121" y="148"/>
                </a:cubicBezTo>
                <a:cubicBezTo>
                  <a:pt x="121" y="148"/>
                  <a:pt x="121" y="148"/>
                  <a:pt x="122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5" y="146"/>
                  <a:pt x="128" y="144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2" y="141"/>
                  <a:pt x="132" y="141"/>
                  <a:pt x="133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5" y="138"/>
                  <a:pt x="138" y="135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1" y="132"/>
                  <a:pt x="141" y="131"/>
                  <a:pt x="142" y="131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4" y="128"/>
                  <a:pt x="146" y="125"/>
                  <a:pt x="148" y="123"/>
                </a:cubicBezTo>
                <a:cubicBezTo>
                  <a:pt x="148" y="123"/>
                  <a:pt x="148" y="123"/>
                  <a:pt x="148" y="122"/>
                </a:cubicBezTo>
                <a:cubicBezTo>
                  <a:pt x="148" y="122"/>
                  <a:pt x="148" y="122"/>
                  <a:pt x="148" y="121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49" y="121"/>
                  <a:pt x="149" y="121"/>
                  <a:pt x="149" y="120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49" y="125"/>
                  <a:pt x="150" y="126"/>
                  <a:pt x="152" y="126"/>
                </a:cubicBezTo>
                <a:cubicBezTo>
                  <a:pt x="153" y="126"/>
                  <a:pt x="154" y="125"/>
                  <a:pt x="154" y="124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4" y="119"/>
                  <a:pt x="153" y="118"/>
                  <a:pt x="152" y="118"/>
                </a:cubicBezTo>
                <a:cubicBezTo>
                  <a:pt x="151" y="118"/>
                  <a:pt x="150" y="118"/>
                  <a:pt x="150" y="119"/>
                </a:cubicBezTo>
                <a:cubicBezTo>
                  <a:pt x="151" y="117"/>
                  <a:pt x="152" y="115"/>
                  <a:pt x="153" y="112"/>
                </a:cubicBezTo>
                <a:cubicBezTo>
                  <a:pt x="154" y="112"/>
                  <a:pt x="154" y="111"/>
                  <a:pt x="154" y="110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5" y="107"/>
                  <a:pt x="156" y="104"/>
                  <a:pt x="157" y="102"/>
                </a:cubicBezTo>
                <a:cubicBezTo>
                  <a:pt x="157" y="102"/>
                  <a:pt x="157" y="102"/>
                  <a:pt x="157" y="102"/>
                </a:cubicBezTo>
                <a:close/>
                <a:moveTo>
                  <a:pt x="144" y="119"/>
                </a:moveTo>
                <a:cubicBezTo>
                  <a:pt x="137" y="129"/>
                  <a:pt x="129" y="137"/>
                  <a:pt x="119" y="144"/>
                </a:cubicBezTo>
                <a:cubicBezTo>
                  <a:pt x="119" y="144"/>
                  <a:pt x="119" y="144"/>
                  <a:pt x="118" y="144"/>
                </a:cubicBezTo>
                <a:cubicBezTo>
                  <a:pt x="114" y="147"/>
                  <a:pt x="108" y="149"/>
                  <a:pt x="103" y="151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107" y="116"/>
                  <a:pt x="116" y="107"/>
                  <a:pt x="120" y="95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49" y="108"/>
                  <a:pt x="147" y="114"/>
                  <a:pt x="144" y="119"/>
                </a:cubicBezTo>
                <a:cubicBezTo>
                  <a:pt x="144" y="119"/>
                  <a:pt x="144" y="119"/>
                  <a:pt x="144" y="119"/>
                </a:cubicBezTo>
                <a:close/>
                <a:moveTo>
                  <a:pt x="42" y="144"/>
                </a:moveTo>
                <a:cubicBezTo>
                  <a:pt x="41" y="144"/>
                  <a:pt x="41" y="144"/>
                  <a:pt x="41" y="144"/>
                </a:cubicBezTo>
                <a:cubicBezTo>
                  <a:pt x="31" y="137"/>
                  <a:pt x="23" y="12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3" y="114"/>
                  <a:pt x="11" y="108"/>
                  <a:pt x="9" y="103"/>
                </a:cubicBezTo>
                <a:cubicBezTo>
                  <a:pt x="40" y="95"/>
                  <a:pt x="40" y="95"/>
                  <a:pt x="40" y="95"/>
                </a:cubicBezTo>
                <a:cubicBezTo>
                  <a:pt x="44" y="107"/>
                  <a:pt x="53" y="116"/>
                  <a:pt x="65" y="120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2" y="149"/>
                  <a:pt x="46" y="147"/>
                  <a:pt x="42" y="144"/>
                </a:cubicBezTo>
                <a:close/>
                <a:moveTo>
                  <a:pt x="16" y="41"/>
                </a:moveTo>
                <a:cubicBezTo>
                  <a:pt x="23" y="31"/>
                  <a:pt x="31" y="23"/>
                  <a:pt x="41" y="16"/>
                </a:cubicBezTo>
                <a:cubicBezTo>
                  <a:pt x="41" y="16"/>
                  <a:pt x="41" y="16"/>
                  <a:pt x="42" y="16"/>
                </a:cubicBezTo>
                <a:cubicBezTo>
                  <a:pt x="46" y="13"/>
                  <a:pt x="52" y="11"/>
                  <a:pt x="57" y="9"/>
                </a:cubicBezTo>
                <a:cubicBezTo>
                  <a:pt x="65" y="40"/>
                  <a:pt x="65" y="40"/>
                  <a:pt x="65" y="40"/>
                </a:cubicBezTo>
                <a:cubicBezTo>
                  <a:pt x="53" y="44"/>
                  <a:pt x="44" y="53"/>
                  <a:pt x="40" y="65"/>
                </a:cubicBezTo>
                <a:cubicBezTo>
                  <a:pt x="9" y="57"/>
                  <a:pt x="9" y="57"/>
                  <a:pt x="9" y="57"/>
                </a:cubicBezTo>
                <a:cubicBezTo>
                  <a:pt x="11" y="52"/>
                  <a:pt x="13" y="46"/>
                  <a:pt x="16" y="41"/>
                </a:cubicBezTo>
                <a:cubicBezTo>
                  <a:pt x="16" y="41"/>
                  <a:pt x="16" y="41"/>
                  <a:pt x="16" y="41"/>
                </a:cubicBezTo>
                <a:close/>
                <a:moveTo>
                  <a:pt x="38" y="70"/>
                </a:moveTo>
                <a:cubicBezTo>
                  <a:pt x="38" y="73"/>
                  <a:pt x="37" y="77"/>
                  <a:pt x="37" y="80"/>
                </a:cubicBezTo>
                <a:cubicBezTo>
                  <a:pt x="37" y="83"/>
                  <a:pt x="38" y="87"/>
                  <a:pt x="38" y="90"/>
                </a:cubicBezTo>
                <a:cubicBezTo>
                  <a:pt x="8" y="98"/>
                  <a:pt x="8" y="98"/>
                  <a:pt x="8" y="98"/>
                </a:cubicBezTo>
                <a:cubicBezTo>
                  <a:pt x="6" y="92"/>
                  <a:pt x="6" y="86"/>
                  <a:pt x="6" y="80"/>
                </a:cubicBezTo>
                <a:cubicBezTo>
                  <a:pt x="6" y="74"/>
                  <a:pt x="6" y="68"/>
                  <a:pt x="8" y="62"/>
                </a:cubicBezTo>
                <a:lnTo>
                  <a:pt x="38" y="70"/>
                </a:lnTo>
                <a:close/>
                <a:moveTo>
                  <a:pt x="43" y="80"/>
                </a:moveTo>
                <a:cubicBezTo>
                  <a:pt x="43" y="59"/>
                  <a:pt x="59" y="43"/>
                  <a:pt x="80" y="43"/>
                </a:cubicBezTo>
                <a:cubicBezTo>
                  <a:pt x="101" y="43"/>
                  <a:pt x="117" y="59"/>
                  <a:pt x="117" y="80"/>
                </a:cubicBezTo>
                <a:cubicBezTo>
                  <a:pt x="117" y="101"/>
                  <a:pt x="101" y="117"/>
                  <a:pt x="80" y="117"/>
                </a:cubicBezTo>
                <a:cubicBezTo>
                  <a:pt x="59" y="117"/>
                  <a:pt x="43" y="101"/>
                  <a:pt x="43" y="80"/>
                </a:cubicBezTo>
                <a:close/>
                <a:moveTo>
                  <a:pt x="118" y="16"/>
                </a:moveTo>
                <a:cubicBezTo>
                  <a:pt x="119" y="16"/>
                  <a:pt x="119" y="16"/>
                  <a:pt x="119" y="16"/>
                </a:cubicBezTo>
                <a:cubicBezTo>
                  <a:pt x="129" y="23"/>
                  <a:pt x="137" y="31"/>
                  <a:pt x="144" y="41"/>
                </a:cubicBezTo>
                <a:cubicBezTo>
                  <a:pt x="144" y="41"/>
                  <a:pt x="144" y="41"/>
                  <a:pt x="144" y="42"/>
                </a:cubicBezTo>
                <a:cubicBezTo>
                  <a:pt x="147" y="46"/>
                  <a:pt x="149" y="52"/>
                  <a:pt x="151" y="57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16" y="53"/>
                  <a:pt x="107" y="44"/>
                  <a:pt x="95" y="40"/>
                </a:cubicBezTo>
                <a:cubicBezTo>
                  <a:pt x="103" y="9"/>
                  <a:pt x="103" y="9"/>
                  <a:pt x="103" y="9"/>
                </a:cubicBezTo>
                <a:cubicBezTo>
                  <a:pt x="108" y="11"/>
                  <a:pt x="114" y="13"/>
                  <a:pt x="118" y="16"/>
                </a:cubicBezTo>
                <a:close/>
                <a:moveTo>
                  <a:pt x="154" y="80"/>
                </a:moveTo>
                <a:cubicBezTo>
                  <a:pt x="154" y="86"/>
                  <a:pt x="154" y="92"/>
                  <a:pt x="152" y="98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7"/>
                  <a:pt x="123" y="83"/>
                  <a:pt x="123" y="80"/>
                </a:cubicBezTo>
                <a:cubicBezTo>
                  <a:pt x="123" y="77"/>
                  <a:pt x="122" y="73"/>
                  <a:pt x="122" y="70"/>
                </a:cubicBezTo>
                <a:cubicBezTo>
                  <a:pt x="152" y="62"/>
                  <a:pt x="152" y="62"/>
                  <a:pt x="152" y="62"/>
                </a:cubicBezTo>
                <a:cubicBezTo>
                  <a:pt x="154" y="68"/>
                  <a:pt x="154" y="74"/>
                  <a:pt x="154" y="80"/>
                </a:cubicBezTo>
                <a:close/>
                <a:moveTo>
                  <a:pt x="98" y="8"/>
                </a:moveTo>
                <a:cubicBezTo>
                  <a:pt x="90" y="38"/>
                  <a:pt x="90" y="38"/>
                  <a:pt x="90" y="38"/>
                </a:cubicBezTo>
                <a:cubicBezTo>
                  <a:pt x="87" y="38"/>
                  <a:pt x="83" y="37"/>
                  <a:pt x="80" y="37"/>
                </a:cubicBezTo>
                <a:cubicBezTo>
                  <a:pt x="77" y="37"/>
                  <a:pt x="73" y="38"/>
                  <a:pt x="70" y="38"/>
                </a:cubicBezTo>
                <a:cubicBezTo>
                  <a:pt x="62" y="8"/>
                  <a:pt x="62" y="8"/>
                  <a:pt x="62" y="8"/>
                </a:cubicBezTo>
                <a:cubicBezTo>
                  <a:pt x="68" y="6"/>
                  <a:pt x="74" y="6"/>
                  <a:pt x="80" y="6"/>
                </a:cubicBezTo>
                <a:cubicBezTo>
                  <a:pt x="86" y="6"/>
                  <a:pt x="92" y="6"/>
                  <a:pt x="98" y="8"/>
                </a:cubicBezTo>
                <a:close/>
                <a:moveTo>
                  <a:pt x="62" y="152"/>
                </a:moveTo>
                <a:cubicBezTo>
                  <a:pt x="70" y="122"/>
                  <a:pt x="70" y="122"/>
                  <a:pt x="70" y="122"/>
                </a:cubicBezTo>
                <a:cubicBezTo>
                  <a:pt x="73" y="122"/>
                  <a:pt x="77" y="123"/>
                  <a:pt x="80" y="123"/>
                </a:cubicBezTo>
                <a:cubicBezTo>
                  <a:pt x="83" y="123"/>
                  <a:pt x="87" y="122"/>
                  <a:pt x="90" y="122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92" y="154"/>
                  <a:pt x="86" y="154"/>
                  <a:pt x="80" y="154"/>
                </a:cubicBezTo>
                <a:cubicBezTo>
                  <a:pt x="74" y="154"/>
                  <a:pt x="68" y="154"/>
                  <a:pt x="62" y="152"/>
                </a:cubicBezTo>
                <a:close/>
                <a:moveTo>
                  <a:pt x="9" y="15"/>
                </a:moveTo>
                <a:cubicBezTo>
                  <a:pt x="8" y="14"/>
                  <a:pt x="8" y="12"/>
                  <a:pt x="9" y="11"/>
                </a:cubicBezTo>
                <a:cubicBezTo>
                  <a:pt x="9" y="10"/>
                  <a:pt x="10" y="9"/>
                  <a:pt x="11" y="9"/>
                </a:cubicBezTo>
                <a:cubicBezTo>
                  <a:pt x="12" y="8"/>
                  <a:pt x="14" y="8"/>
                  <a:pt x="15" y="9"/>
                </a:cubicBezTo>
                <a:cubicBezTo>
                  <a:pt x="16" y="10"/>
                  <a:pt x="16" y="12"/>
                  <a:pt x="15" y="13"/>
                </a:cubicBezTo>
                <a:cubicBezTo>
                  <a:pt x="14" y="13"/>
                  <a:pt x="14" y="14"/>
                  <a:pt x="13" y="15"/>
                </a:cubicBezTo>
                <a:cubicBezTo>
                  <a:pt x="13" y="15"/>
                  <a:pt x="12" y="16"/>
                  <a:pt x="11" y="16"/>
                </a:cubicBezTo>
                <a:cubicBezTo>
                  <a:pt x="10" y="16"/>
                  <a:pt x="10" y="15"/>
                  <a:pt x="9" y="15"/>
                </a:cubicBezTo>
                <a:close/>
                <a:moveTo>
                  <a:pt x="6" y="26"/>
                </a:moveTo>
                <a:cubicBezTo>
                  <a:pt x="6" y="23"/>
                  <a:pt x="6" y="23"/>
                  <a:pt x="6" y="23"/>
                </a:cubicBezTo>
                <a:cubicBezTo>
                  <a:pt x="6" y="21"/>
                  <a:pt x="7" y="20"/>
                  <a:pt x="8" y="20"/>
                </a:cubicBezTo>
                <a:cubicBezTo>
                  <a:pt x="10" y="20"/>
                  <a:pt x="11" y="21"/>
                  <a:pt x="11" y="2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7"/>
                  <a:pt x="10" y="28"/>
                  <a:pt x="8" y="28"/>
                </a:cubicBezTo>
                <a:cubicBezTo>
                  <a:pt x="7" y="28"/>
                  <a:pt x="6" y="27"/>
                  <a:pt x="6" y="26"/>
                </a:cubicBezTo>
                <a:close/>
                <a:moveTo>
                  <a:pt x="20" y="8"/>
                </a:moveTo>
                <a:cubicBezTo>
                  <a:pt x="20" y="7"/>
                  <a:pt x="21" y="6"/>
                  <a:pt x="23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8" y="7"/>
                  <a:pt x="28" y="8"/>
                </a:cubicBezTo>
                <a:cubicBezTo>
                  <a:pt x="28" y="10"/>
                  <a:pt x="27" y="11"/>
                  <a:pt x="26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0" y="10"/>
                  <a:pt x="20" y="8"/>
                </a:cubicBezTo>
                <a:close/>
                <a:moveTo>
                  <a:pt x="152" y="20"/>
                </a:moveTo>
                <a:cubicBezTo>
                  <a:pt x="153" y="20"/>
                  <a:pt x="154" y="21"/>
                  <a:pt x="154" y="23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4" y="27"/>
                  <a:pt x="153" y="28"/>
                  <a:pt x="152" y="28"/>
                </a:cubicBezTo>
                <a:cubicBezTo>
                  <a:pt x="150" y="28"/>
                  <a:pt x="149" y="27"/>
                  <a:pt x="149" y="26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1"/>
                  <a:pt x="150" y="20"/>
                  <a:pt x="152" y="20"/>
                </a:cubicBezTo>
                <a:close/>
                <a:moveTo>
                  <a:pt x="145" y="13"/>
                </a:moveTo>
                <a:cubicBezTo>
                  <a:pt x="144" y="12"/>
                  <a:pt x="144" y="10"/>
                  <a:pt x="145" y="9"/>
                </a:cubicBezTo>
                <a:cubicBezTo>
                  <a:pt x="146" y="8"/>
                  <a:pt x="148" y="8"/>
                  <a:pt x="149" y="9"/>
                </a:cubicBezTo>
                <a:cubicBezTo>
                  <a:pt x="150" y="9"/>
                  <a:pt x="151" y="10"/>
                  <a:pt x="151" y="11"/>
                </a:cubicBezTo>
                <a:cubicBezTo>
                  <a:pt x="152" y="12"/>
                  <a:pt x="152" y="14"/>
                  <a:pt x="151" y="15"/>
                </a:cubicBezTo>
                <a:cubicBezTo>
                  <a:pt x="150" y="15"/>
                  <a:pt x="150" y="16"/>
                  <a:pt x="149" y="16"/>
                </a:cubicBezTo>
                <a:cubicBezTo>
                  <a:pt x="148" y="16"/>
                  <a:pt x="147" y="15"/>
                  <a:pt x="147" y="15"/>
                </a:cubicBezTo>
                <a:cubicBezTo>
                  <a:pt x="147" y="14"/>
                  <a:pt x="146" y="14"/>
                  <a:pt x="145" y="13"/>
                </a:cubicBezTo>
                <a:close/>
                <a:moveTo>
                  <a:pt x="132" y="8"/>
                </a:moveTo>
                <a:cubicBezTo>
                  <a:pt x="132" y="7"/>
                  <a:pt x="133" y="6"/>
                  <a:pt x="134" y="6"/>
                </a:cubicBezTo>
                <a:cubicBezTo>
                  <a:pt x="137" y="6"/>
                  <a:pt x="137" y="6"/>
                  <a:pt x="137" y="6"/>
                </a:cubicBezTo>
                <a:cubicBezTo>
                  <a:pt x="139" y="6"/>
                  <a:pt x="140" y="7"/>
                  <a:pt x="140" y="8"/>
                </a:cubicBezTo>
                <a:cubicBezTo>
                  <a:pt x="140" y="10"/>
                  <a:pt x="139" y="11"/>
                  <a:pt x="137" y="11"/>
                </a:cubicBezTo>
                <a:cubicBezTo>
                  <a:pt x="134" y="11"/>
                  <a:pt x="134" y="11"/>
                  <a:pt x="134" y="11"/>
                </a:cubicBezTo>
                <a:cubicBezTo>
                  <a:pt x="133" y="11"/>
                  <a:pt x="132" y="10"/>
                  <a:pt x="132" y="8"/>
                </a:cubicBezTo>
                <a:close/>
                <a:moveTo>
                  <a:pt x="151" y="145"/>
                </a:moveTo>
                <a:cubicBezTo>
                  <a:pt x="152" y="146"/>
                  <a:pt x="152" y="148"/>
                  <a:pt x="151" y="149"/>
                </a:cubicBezTo>
                <a:cubicBezTo>
                  <a:pt x="151" y="150"/>
                  <a:pt x="150" y="151"/>
                  <a:pt x="149" y="151"/>
                </a:cubicBezTo>
                <a:cubicBezTo>
                  <a:pt x="148" y="152"/>
                  <a:pt x="148" y="152"/>
                  <a:pt x="147" y="152"/>
                </a:cubicBezTo>
                <a:cubicBezTo>
                  <a:pt x="146" y="152"/>
                  <a:pt x="146" y="152"/>
                  <a:pt x="145" y="151"/>
                </a:cubicBezTo>
                <a:cubicBezTo>
                  <a:pt x="144" y="150"/>
                  <a:pt x="144" y="148"/>
                  <a:pt x="145" y="147"/>
                </a:cubicBezTo>
                <a:cubicBezTo>
                  <a:pt x="146" y="147"/>
                  <a:pt x="146" y="146"/>
                  <a:pt x="147" y="145"/>
                </a:cubicBezTo>
                <a:cubicBezTo>
                  <a:pt x="148" y="144"/>
                  <a:pt x="150" y="144"/>
                  <a:pt x="151" y="145"/>
                </a:cubicBezTo>
                <a:close/>
                <a:moveTo>
                  <a:pt x="140" y="152"/>
                </a:moveTo>
                <a:cubicBezTo>
                  <a:pt x="140" y="153"/>
                  <a:pt x="139" y="154"/>
                  <a:pt x="137" y="154"/>
                </a:cubicBezTo>
                <a:cubicBezTo>
                  <a:pt x="134" y="154"/>
                  <a:pt x="134" y="154"/>
                  <a:pt x="134" y="154"/>
                </a:cubicBezTo>
                <a:cubicBezTo>
                  <a:pt x="133" y="154"/>
                  <a:pt x="132" y="153"/>
                  <a:pt x="132" y="152"/>
                </a:cubicBezTo>
                <a:cubicBezTo>
                  <a:pt x="132" y="150"/>
                  <a:pt x="133" y="149"/>
                  <a:pt x="134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9" y="149"/>
                  <a:pt x="140" y="150"/>
                  <a:pt x="140" y="152"/>
                </a:cubicBezTo>
                <a:close/>
                <a:moveTo>
                  <a:pt x="154" y="134"/>
                </a:moveTo>
                <a:cubicBezTo>
                  <a:pt x="154" y="137"/>
                  <a:pt x="154" y="137"/>
                  <a:pt x="154" y="137"/>
                </a:cubicBezTo>
                <a:cubicBezTo>
                  <a:pt x="154" y="139"/>
                  <a:pt x="153" y="140"/>
                  <a:pt x="152" y="140"/>
                </a:cubicBezTo>
                <a:cubicBezTo>
                  <a:pt x="150" y="140"/>
                  <a:pt x="149" y="139"/>
                  <a:pt x="149" y="137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49" y="133"/>
                  <a:pt x="150" y="132"/>
                  <a:pt x="152" y="132"/>
                </a:cubicBezTo>
                <a:cubicBezTo>
                  <a:pt x="153" y="132"/>
                  <a:pt x="154" y="133"/>
                  <a:pt x="154" y="134"/>
                </a:cubicBezTo>
                <a:close/>
                <a:moveTo>
                  <a:pt x="28" y="152"/>
                </a:moveTo>
                <a:cubicBezTo>
                  <a:pt x="28" y="153"/>
                  <a:pt x="27" y="154"/>
                  <a:pt x="26" y="154"/>
                </a:cubicBezTo>
                <a:cubicBezTo>
                  <a:pt x="23" y="154"/>
                  <a:pt x="23" y="154"/>
                  <a:pt x="23" y="154"/>
                </a:cubicBezTo>
                <a:cubicBezTo>
                  <a:pt x="21" y="154"/>
                  <a:pt x="20" y="153"/>
                  <a:pt x="20" y="152"/>
                </a:cubicBezTo>
                <a:cubicBezTo>
                  <a:pt x="20" y="150"/>
                  <a:pt x="21" y="149"/>
                  <a:pt x="23" y="149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7" y="149"/>
                  <a:pt x="28" y="150"/>
                  <a:pt x="28" y="152"/>
                </a:cubicBezTo>
                <a:close/>
                <a:moveTo>
                  <a:pt x="8" y="140"/>
                </a:moveTo>
                <a:cubicBezTo>
                  <a:pt x="7" y="140"/>
                  <a:pt x="6" y="139"/>
                  <a:pt x="6" y="137"/>
                </a:cubicBezTo>
                <a:cubicBezTo>
                  <a:pt x="6" y="134"/>
                  <a:pt x="6" y="134"/>
                  <a:pt x="6" y="134"/>
                </a:cubicBezTo>
                <a:cubicBezTo>
                  <a:pt x="6" y="133"/>
                  <a:pt x="7" y="132"/>
                  <a:pt x="8" y="132"/>
                </a:cubicBezTo>
                <a:cubicBezTo>
                  <a:pt x="10" y="132"/>
                  <a:pt x="11" y="133"/>
                  <a:pt x="11" y="134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11" y="139"/>
                  <a:pt x="10" y="140"/>
                  <a:pt x="8" y="140"/>
                </a:cubicBezTo>
                <a:close/>
                <a:moveTo>
                  <a:pt x="15" y="147"/>
                </a:moveTo>
                <a:cubicBezTo>
                  <a:pt x="16" y="148"/>
                  <a:pt x="16" y="150"/>
                  <a:pt x="15" y="151"/>
                </a:cubicBezTo>
                <a:cubicBezTo>
                  <a:pt x="14" y="151"/>
                  <a:pt x="14" y="152"/>
                  <a:pt x="13" y="152"/>
                </a:cubicBezTo>
                <a:cubicBezTo>
                  <a:pt x="12" y="152"/>
                  <a:pt x="12" y="152"/>
                  <a:pt x="11" y="151"/>
                </a:cubicBezTo>
                <a:cubicBezTo>
                  <a:pt x="10" y="151"/>
                  <a:pt x="9" y="150"/>
                  <a:pt x="9" y="149"/>
                </a:cubicBezTo>
                <a:cubicBezTo>
                  <a:pt x="8" y="148"/>
                  <a:pt x="8" y="146"/>
                  <a:pt x="9" y="145"/>
                </a:cubicBezTo>
                <a:cubicBezTo>
                  <a:pt x="10" y="144"/>
                  <a:pt x="12" y="144"/>
                  <a:pt x="13" y="145"/>
                </a:cubicBezTo>
                <a:cubicBezTo>
                  <a:pt x="13" y="146"/>
                  <a:pt x="14" y="146"/>
                  <a:pt x="15" y="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2148"/>
          <p:cNvSpPr>
            <a:spLocks noEditPoints="1"/>
          </p:cNvSpPr>
          <p:nvPr/>
        </p:nvSpPr>
        <p:spPr bwMode="auto">
          <a:xfrm>
            <a:off x="7355233" y="492007"/>
            <a:ext cx="448698" cy="455259"/>
          </a:xfrm>
          <a:custGeom>
            <a:avLst/>
            <a:gdLst>
              <a:gd name="T0" fmla="*/ 87 w 159"/>
              <a:gd name="T1" fmla="*/ 61 h 160"/>
              <a:gd name="T2" fmla="*/ 0 w 159"/>
              <a:gd name="T3" fmla="*/ 148 h 160"/>
              <a:gd name="T4" fmla="*/ 126 w 159"/>
              <a:gd name="T5" fmla="*/ 46 h 160"/>
              <a:gd name="T6" fmla="*/ 87 w 159"/>
              <a:gd name="T7" fmla="*/ 61 h 160"/>
              <a:gd name="T8" fmla="*/ 8 w 159"/>
              <a:gd name="T9" fmla="*/ 148 h 160"/>
              <a:gd name="T10" fmla="*/ 93 w 159"/>
              <a:gd name="T11" fmla="*/ 71 h 160"/>
              <a:gd name="T12" fmla="*/ 97 w 159"/>
              <a:gd name="T13" fmla="*/ 67 h 160"/>
              <a:gd name="T14" fmla="*/ 114 w 159"/>
              <a:gd name="T15" fmla="*/ 42 h 160"/>
              <a:gd name="T16" fmla="*/ 97 w 159"/>
              <a:gd name="T17" fmla="*/ 67 h 160"/>
              <a:gd name="T18" fmla="*/ 111 w 159"/>
              <a:gd name="T19" fmla="*/ 3 h 160"/>
              <a:gd name="T20" fmla="*/ 117 w 159"/>
              <a:gd name="T21" fmla="*/ 3 h 160"/>
              <a:gd name="T22" fmla="*/ 114 w 159"/>
              <a:gd name="T23" fmla="*/ 25 h 160"/>
              <a:gd name="T24" fmla="*/ 117 w 159"/>
              <a:gd name="T25" fmla="*/ 68 h 160"/>
              <a:gd name="T26" fmla="*/ 114 w 159"/>
              <a:gd name="T27" fmla="*/ 90 h 160"/>
              <a:gd name="T28" fmla="*/ 111 w 159"/>
              <a:gd name="T29" fmla="*/ 68 h 160"/>
              <a:gd name="T30" fmla="*/ 117 w 159"/>
              <a:gd name="T31" fmla="*/ 68 h 160"/>
              <a:gd name="T32" fmla="*/ 157 w 159"/>
              <a:gd name="T33" fmla="*/ 48 h 160"/>
              <a:gd name="T34" fmla="*/ 134 w 159"/>
              <a:gd name="T35" fmla="*/ 45 h 160"/>
              <a:gd name="T36" fmla="*/ 157 w 159"/>
              <a:gd name="T37" fmla="*/ 42 h 160"/>
              <a:gd name="T38" fmla="*/ 69 w 159"/>
              <a:gd name="T39" fmla="*/ 45 h 160"/>
              <a:gd name="T40" fmla="*/ 92 w 159"/>
              <a:gd name="T41" fmla="*/ 42 h 160"/>
              <a:gd name="T42" fmla="*/ 92 w 159"/>
              <a:gd name="T43" fmla="*/ 48 h 160"/>
              <a:gd name="T44" fmla="*/ 69 w 159"/>
              <a:gd name="T45" fmla="*/ 45 h 160"/>
              <a:gd name="T46" fmla="*/ 129 w 159"/>
              <a:gd name="T47" fmla="*/ 26 h 160"/>
              <a:gd name="T48" fmla="*/ 147 w 159"/>
              <a:gd name="T49" fmla="*/ 12 h 160"/>
              <a:gd name="T50" fmla="*/ 133 w 159"/>
              <a:gd name="T51" fmla="*/ 30 h 160"/>
              <a:gd name="T52" fmla="*/ 129 w 159"/>
              <a:gd name="T53" fmla="*/ 30 h 160"/>
              <a:gd name="T54" fmla="*/ 147 w 159"/>
              <a:gd name="T55" fmla="*/ 78 h 160"/>
              <a:gd name="T56" fmla="*/ 143 w 159"/>
              <a:gd name="T57" fmla="*/ 78 h 160"/>
              <a:gd name="T58" fmla="*/ 129 w 159"/>
              <a:gd name="T59" fmla="*/ 60 h 160"/>
              <a:gd name="T60" fmla="*/ 147 w 159"/>
              <a:gd name="T61" fmla="*/ 74 h 160"/>
              <a:gd name="T62" fmla="*/ 81 w 159"/>
              <a:gd name="T63" fmla="*/ 12 h 160"/>
              <a:gd name="T64" fmla="*/ 99 w 159"/>
              <a:gd name="T65" fmla="*/ 26 h 160"/>
              <a:gd name="T66" fmla="*/ 97 w 159"/>
              <a:gd name="T67" fmla="*/ 31 h 160"/>
              <a:gd name="T68" fmla="*/ 81 w 159"/>
              <a:gd name="T6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9" h="160">
                <a:moveTo>
                  <a:pt x="87" y="61"/>
                </a:move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0" y="148"/>
                  <a:pt x="0" y="148"/>
                  <a:pt x="0" y="148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14" y="34"/>
                  <a:pt x="114" y="34"/>
                  <a:pt x="114" y="34"/>
                </a:cubicBezTo>
                <a:lnTo>
                  <a:pt x="87" y="61"/>
                </a:lnTo>
                <a:close/>
                <a:moveTo>
                  <a:pt x="12" y="152"/>
                </a:moveTo>
                <a:cubicBezTo>
                  <a:pt x="8" y="148"/>
                  <a:pt x="8" y="148"/>
                  <a:pt x="8" y="148"/>
                </a:cubicBezTo>
                <a:cubicBezTo>
                  <a:pt x="89" y="67"/>
                  <a:pt x="89" y="67"/>
                  <a:pt x="89" y="67"/>
                </a:cubicBezTo>
                <a:cubicBezTo>
                  <a:pt x="93" y="71"/>
                  <a:pt x="93" y="71"/>
                  <a:pt x="93" y="71"/>
                </a:cubicBezTo>
                <a:lnTo>
                  <a:pt x="12" y="152"/>
                </a:lnTo>
                <a:close/>
                <a:moveTo>
                  <a:pt x="97" y="67"/>
                </a:moveTo>
                <a:cubicBezTo>
                  <a:pt x="93" y="63"/>
                  <a:pt x="93" y="63"/>
                  <a:pt x="93" y="63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8" y="46"/>
                  <a:pt x="118" y="46"/>
                  <a:pt x="118" y="46"/>
                </a:cubicBezTo>
                <a:lnTo>
                  <a:pt x="97" y="67"/>
                </a:lnTo>
                <a:close/>
                <a:moveTo>
                  <a:pt x="111" y="23"/>
                </a:moveTo>
                <a:cubicBezTo>
                  <a:pt x="111" y="3"/>
                  <a:pt x="111" y="3"/>
                  <a:pt x="111" y="3"/>
                </a:cubicBezTo>
                <a:cubicBezTo>
                  <a:pt x="111" y="1"/>
                  <a:pt x="113" y="0"/>
                  <a:pt x="114" y="0"/>
                </a:cubicBezTo>
                <a:cubicBezTo>
                  <a:pt x="116" y="0"/>
                  <a:pt x="117" y="1"/>
                  <a:pt x="117" y="3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24"/>
                  <a:pt x="116" y="25"/>
                  <a:pt x="114" y="25"/>
                </a:cubicBezTo>
                <a:cubicBezTo>
                  <a:pt x="113" y="25"/>
                  <a:pt x="111" y="24"/>
                  <a:pt x="111" y="23"/>
                </a:cubicBezTo>
                <a:close/>
                <a:moveTo>
                  <a:pt x="117" y="68"/>
                </a:moveTo>
                <a:cubicBezTo>
                  <a:pt x="117" y="88"/>
                  <a:pt x="117" y="88"/>
                  <a:pt x="117" y="88"/>
                </a:cubicBezTo>
                <a:cubicBezTo>
                  <a:pt x="117" y="89"/>
                  <a:pt x="116" y="90"/>
                  <a:pt x="114" y="90"/>
                </a:cubicBezTo>
                <a:cubicBezTo>
                  <a:pt x="113" y="90"/>
                  <a:pt x="111" y="89"/>
                  <a:pt x="111" y="8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1" y="66"/>
                  <a:pt x="113" y="65"/>
                  <a:pt x="114" y="65"/>
                </a:cubicBezTo>
                <a:cubicBezTo>
                  <a:pt x="116" y="65"/>
                  <a:pt x="117" y="66"/>
                  <a:pt x="117" y="68"/>
                </a:cubicBezTo>
                <a:close/>
                <a:moveTo>
                  <a:pt x="159" y="45"/>
                </a:moveTo>
                <a:cubicBezTo>
                  <a:pt x="159" y="47"/>
                  <a:pt x="158" y="48"/>
                  <a:pt x="157" y="48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5" y="48"/>
                  <a:pt x="134" y="47"/>
                  <a:pt x="134" y="45"/>
                </a:cubicBezTo>
                <a:cubicBezTo>
                  <a:pt x="134" y="44"/>
                  <a:pt x="135" y="42"/>
                  <a:pt x="137" y="42"/>
                </a:cubicBezTo>
                <a:cubicBezTo>
                  <a:pt x="157" y="42"/>
                  <a:pt x="157" y="42"/>
                  <a:pt x="157" y="42"/>
                </a:cubicBezTo>
                <a:cubicBezTo>
                  <a:pt x="158" y="42"/>
                  <a:pt x="159" y="44"/>
                  <a:pt x="159" y="45"/>
                </a:cubicBezTo>
                <a:close/>
                <a:moveTo>
                  <a:pt x="69" y="45"/>
                </a:moveTo>
                <a:cubicBezTo>
                  <a:pt x="69" y="44"/>
                  <a:pt x="70" y="42"/>
                  <a:pt x="72" y="42"/>
                </a:cubicBezTo>
                <a:cubicBezTo>
                  <a:pt x="92" y="42"/>
                  <a:pt x="92" y="42"/>
                  <a:pt x="92" y="42"/>
                </a:cubicBezTo>
                <a:cubicBezTo>
                  <a:pt x="93" y="42"/>
                  <a:pt x="94" y="44"/>
                  <a:pt x="94" y="45"/>
                </a:cubicBezTo>
                <a:cubicBezTo>
                  <a:pt x="94" y="47"/>
                  <a:pt x="93" y="48"/>
                  <a:pt x="92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0" y="48"/>
                  <a:pt x="69" y="47"/>
                  <a:pt x="69" y="45"/>
                </a:cubicBezTo>
                <a:close/>
                <a:moveTo>
                  <a:pt x="129" y="30"/>
                </a:moveTo>
                <a:cubicBezTo>
                  <a:pt x="128" y="29"/>
                  <a:pt x="128" y="27"/>
                  <a:pt x="129" y="26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4" y="11"/>
                  <a:pt x="146" y="11"/>
                  <a:pt x="147" y="12"/>
                </a:cubicBezTo>
                <a:cubicBezTo>
                  <a:pt x="148" y="13"/>
                  <a:pt x="148" y="15"/>
                  <a:pt x="147" y="16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30" y="31"/>
                  <a:pt x="130" y="31"/>
                  <a:pt x="129" y="30"/>
                </a:cubicBezTo>
                <a:close/>
                <a:moveTo>
                  <a:pt x="147" y="74"/>
                </a:moveTo>
                <a:cubicBezTo>
                  <a:pt x="148" y="75"/>
                  <a:pt x="148" y="77"/>
                  <a:pt x="147" y="78"/>
                </a:cubicBezTo>
                <a:cubicBezTo>
                  <a:pt x="147" y="79"/>
                  <a:pt x="146" y="79"/>
                  <a:pt x="145" y="79"/>
                </a:cubicBezTo>
                <a:cubicBezTo>
                  <a:pt x="144" y="79"/>
                  <a:pt x="144" y="79"/>
                  <a:pt x="143" y="78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8" y="63"/>
                  <a:pt x="128" y="61"/>
                  <a:pt x="129" y="60"/>
                </a:cubicBezTo>
                <a:cubicBezTo>
                  <a:pt x="130" y="59"/>
                  <a:pt x="132" y="59"/>
                  <a:pt x="133" y="60"/>
                </a:cubicBezTo>
                <a:lnTo>
                  <a:pt x="147" y="74"/>
                </a:lnTo>
                <a:close/>
                <a:moveTo>
                  <a:pt x="81" y="16"/>
                </a:moveTo>
                <a:cubicBezTo>
                  <a:pt x="80" y="15"/>
                  <a:pt x="80" y="13"/>
                  <a:pt x="81" y="12"/>
                </a:cubicBezTo>
                <a:cubicBezTo>
                  <a:pt x="82" y="11"/>
                  <a:pt x="84" y="11"/>
                  <a:pt x="85" y="12"/>
                </a:cubicBezTo>
                <a:cubicBezTo>
                  <a:pt x="99" y="26"/>
                  <a:pt x="99" y="26"/>
                  <a:pt x="99" y="26"/>
                </a:cubicBezTo>
                <a:cubicBezTo>
                  <a:pt x="100" y="27"/>
                  <a:pt x="100" y="29"/>
                  <a:pt x="99" y="30"/>
                </a:cubicBezTo>
                <a:cubicBezTo>
                  <a:pt x="99" y="31"/>
                  <a:pt x="98" y="31"/>
                  <a:pt x="97" y="31"/>
                </a:cubicBezTo>
                <a:cubicBezTo>
                  <a:pt x="97" y="31"/>
                  <a:pt x="96" y="31"/>
                  <a:pt x="95" y="30"/>
                </a:cubicBezTo>
                <a:lnTo>
                  <a:pt x="81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8210" y="947420"/>
            <a:ext cx="3196590" cy="11290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960" y="927735"/>
            <a:ext cx="3996055" cy="1168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70" y="2265045"/>
            <a:ext cx="7662545" cy="413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bldLvl="0" animBg="1"/>
      <p:bldP spid="13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560,&quot;width&quot;:13335}"/>
</p:tagLst>
</file>

<file path=ppt/tags/tag2.xml><?xml version="1.0" encoding="utf-8"?>
<p:tagLst xmlns:p="http://schemas.openxmlformats.org/presentationml/2006/main">
  <p:tag name="ISPRING_PRESENTATION_TITLE" val="PowerPoint 演示文稿"/>
  <p:tag name="COMMONDATA" val="eyJoZGlkIjoiNDAxNTk3YmQwN2FiYTNlYTM1NzVkNTQ5ZmE1Nzk3YmMifQ=="/>
</p:tagLst>
</file>

<file path=ppt/theme/theme1.xml><?xml version="1.0" encoding="utf-8"?>
<a:theme xmlns:a="http://schemas.openxmlformats.org/drawingml/2006/main" name="第一PPT，www.1ppt.com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bszbkpp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WPS 演示</Application>
  <PresentationFormat>宽屏</PresentationFormat>
  <Paragraphs>99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Montserrat SemiBold</vt:lpstr>
      <vt:lpstr>Segoe Print</vt:lpstr>
      <vt:lpstr>仓耳玄三M W05</vt:lpstr>
      <vt:lpstr>Montserrat Black</vt:lpstr>
      <vt:lpstr>微软雅黑</vt:lpstr>
      <vt:lpstr>方正正黑简体</vt:lpstr>
      <vt:lpstr>黑体</vt:lpstr>
      <vt:lpstr>Roboto Bold</vt:lpstr>
      <vt:lpstr>Helvetica Neue Medium</vt:lpstr>
      <vt:lpstr>linea-basic-10</vt:lpstr>
      <vt:lpstr>汉仪舒圆黑简体</vt:lpstr>
      <vt:lpstr>Arial Unicode MS</vt:lpstr>
      <vt:lpstr>等线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1.浏览器搜索对应打印机型号官网</vt:lpstr>
      <vt:lpstr>3.点击下载，并找到下载的压缩包</vt:lpstr>
      <vt:lpstr>5.点击下载，并找到下载的压缩包</vt:lpstr>
      <vt:lpstr>8.选择端口</vt:lpstr>
      <vt:lpstr>PowerPoint 演示文稿</vt:lpstr>
      <vt:lpstr>点击打印监控-设置打印机</vt:lpstr>
      <vt:lpstr>PowerPoint 演示文稿</vt:lpstr>
      <vt:lpstr>模板调整流程</vt:lpstr>
      <vt:lpstr>PowerPoint 演示文稿</vt:lpstr>
      <vt:lpstr>以下为各内容参数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商务提案</dc:title>
  <dc:creator>第一PPT</dc:creator>
  <cp:keywords>www.1ppt.com</cp:keywords>
  <dc:description>www.1ppt.com</dc:description>
  <cp:lastModifiedBy>芳草萋萋</cp:lastModifiedBy>
  <cp:revision>102</cp:revision>
  <dcterms:created xsi:type="dcterms:W3CDTF">2019-03-29T10:27:00Z</dcterms:created>
  <dcterms:modified xsi:type="dcterms:W3CDTF">2022-10-10T06:53:29Z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95BF0339385543C19F26BD72DCA7990D</vt:lpwstr>
  </property>
  <property fmtid="{D5CDD505-2E9C-101B-9397-08002B2CF9AE}" pid="3" name="KSOProductBuildVer">
    <vt:lpwstr>2052-11.1.0.12598</vt:lpwstr>
  </property>
</Properties>
</file>